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2" r:id="rId2"/>
    <p:sldId id="263" r:id="rId3"/>
    <p:sldId id="265" r:id="rId4"/>
    <p:sldId id="275" r:id="rId5"/>
    <p:sldId id="264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4A67-5302-4FA2-8D33-1C9E1E86F32C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EF90-7798-4FE4-8FC4-7929C7C63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0A84-E746-4320-AC35-A12BAC79D69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4939-6433-4CB3-8B26-99324060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5962-EF04-46A6-8794-83493E198683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78D2-7EB8-4DDE-92C6-0939DFA9D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BAA9-B8CD-49C8-B3C0-D7E563FAAEA4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45A0-19B9-441E-97C5-CD817F6A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7215-41D6-46C3-8F76-FC6D02698339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EA74-001D-4C67-98B8-4624671E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B802-2BAA-4056-99D9-DA09F1A2F6CE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5134-0706-4B0A-ACA0-AA6C55A4E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834D-E65C-4E1B-95DD-CDEB520D5029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681D-0532-40DE-9AE9-F7735AA8F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BF38-A394-47E1-80E8-289696CBA813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C873-6D72-4BE1-8B18-5D9F4A73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3227-4617-46C9-9528-3A92E5757B01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F83A-AF74-4E70-8FC8-163E3ECB6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0321-1CB5-41D6-8B47-D662C23A88B2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6FE9-63C8-49A4-ABA5-F2EFFDCF6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4A5E-BC17-47E6-B4AA-A5231CB5FE04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0EF1-7F5A-4F86-B5E3-9D0C1CE7E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08BA96-04A3-4D98-A6A7-3A5726C47722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B8DB5-C801-4CDE-AC15-A3CDA97BA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672" y="2348880"/>
            <a:ext cx="5434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896" y="4509120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МАДОУ г. Мурманска № 115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воспитатель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Смирнова Е.В.</a:t>
            </a:r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484784"/>
            <a:ext cx="635738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Художественному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творчеству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 descr="6.1342888194_kusudama-finished-blue-ft.jpg"/>
          <p:cNvPicPr>
            <a:picLocks noChangeAspect="1"/>
          </p:cNvPicPr>
          <p:nvPr/>
        </p:nvPicPr>
        <p:blipFill>
          <a:blip r:embed="rId3" cstate="print"/>
          <a:srcRect b="10126"/>
          <a:stretch>
            <a:fillRect/>
          </a:stretch>
        </p:blipFill>
        <p:spPr bwMode="auto">
          <a:xfrm>
            <a:off x="2339975" y="1654175"/>
            <a:ext cx="41767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714500" y="4429125"/>
            <a:ext cx="6072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6. Теперь сделайте 5 лепестков и склейте их друг с другом по кругу, чтобы получился цветок. Понадобится 12 таких цветков.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43063" y="1428750"/>
            <a:ext cx="600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ВАРИАНТЫ ОФОРМЛЕНИЯ КУСУДАМ</a:t>
            </a:r>
          </a:p>
        </p:txBody>
      </p:sp>
      <p:pic>
        <p:nvPicPr>
          <p:cNvPr id="4" name="Рисунок 3" descr="оф1378_0_600.jpg"/>
          <p:cNvPicPr>
            <a:picLocks noChangeAspect="1"/>
          </p:cNvPicPr>
          <p:nvPr/>
        </p:nvPicPr>
        <p:blipFill>
          <a:blip r:embed="rId3" cstate="print"/>
          <a:srcRect b="13461"/>
          <a:stretch>
            <a:fillRect/>
          </a:stretch>
        </p:blipFill>
        <p:spPr>
          <a:xfrm>
            <a:off x="1084238" y="1954202"/>
            <a:ext cx="185738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оформл74909543_dsc03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00438"/>
            <a:ext cx="2095514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оф74909553_p0805111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429000"/>
            <a:ext cx="1857389" cy="17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оформл720064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3060" y="1965315"/>
            <a:ext cx="2047889" cy="1535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6" descr="кусудама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500" y="4170363"/>
            <a:ext cx="1905000" cy="1428750"/>
          </a:xfrm>
        </p:spPr>
      </p:pic>
      <p:pic>
        <p:nvPicPr>
          <p:cNvPr id="14339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928688"/>
            <a:ext cx="73580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КУСУДАМА</a:t>
            </a:r>
          </a:p>
          <a:p>
            <a:pPr algn="ctr"/>
            <a:r>
              <a:rPr lang="ru-RU" sz="3600">
                <a:latin typeface="Calibri" pitchFamily="34" charset="0"/>
              </a:rPr>
              <a:t>  </a:t>
            </a:r>
            <a:r>
              <a:rPr lang="ru-RU" sz="2800">
                <a:latin typeface="Calibri" pitchFamily="34" charset="0"/>
              </a:rPr>
              <a:t>искусство создания шаров из модулей</a:t>
            </a:r>
          </a:p>
        </p:txBody>
      </p:sp>
      <p:pic>
        <p:nvPicPr>
          <p:cNvPr id="8" name="Рисунок 7" descr="кусудама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2071702" cy="158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usudam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214554"/>
            <a:ext cx="20002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usudama_lilii_large.jpg"/>
          <p:cNvPicPr>
            <a:picLocks noChangeAspect="1"/>
          </p:cNvPicPr>
          <p:nvPr/>
        </p:nvPicPr>
        <p:blipFill>
          <a:blip r:embed="rId5" cstate="print"/>
          <a:srcRect r="7703"/>
          <a:stretch>
            <a:fillRect/>
          </a:stretch>
        </p:blipFill>
        <p:spPr>
          <a:xfrm>
            <a:off x="3286116" y="2214554"/>
            <a:ext cx="3071834" cy="314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tuvwxy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804050"/>
            <a:ext cx="2071702" cy="155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2c94_f2837b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714752"/>
            <a:ext cx="2000264" cy="169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5" descr="P1070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0613" y="3155950"/>
            <a:ext cx="1882775" cy="1414463"/>
          </a:xfrm>
        </p:spPr>
      </p:pic>
      <p:pic>
        <p:nvPicPr>
          <p:cNvPr id="15363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142875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ИНСТРУМЕНТЫ И МАТЕРИАЛЫ</a:t>
            </a:r>
          </a:p>
        </p:txBody>
      </p:sp>
      <p:pic>
        <p:nvPicPr>
          <p:cNvPr id="7" name="Рисунок 6" descr="P1070768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2500298" y="1928802"/>
            <a:ext cx="4429156" cy="312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7375" y="1357313"/>
            <a:ext cx="542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КУСУДАМА «КОЛОКОЛЬЧИК»</a:t>
            </a:r>
          </a:p>
        </p:txBody>
      </p:sp>
      <p:pic>
        <p:nvPicPr>
          <p:cNvPr id="6" name="Рисунок 5" descr="колec7fe586a3e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b="8000"/>
          <a:stretch>
            <a:fillRect/>
          </a:stretch>
        </p:blipFill>
        <p:spPr>
          <a:xfrm>
            <a:off x="2273285" y="2068502"/>
            <a:ext cx="4619656" cy="318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4" descr="P1070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7325" y="2479675"/>
            <a:ext cx="3689350" cy="2767013"/>
          </a:xfrm>
        </p:spPr>
      </p:pic>
      <p:pic>
        <p:nvPicPr>
          <p:cNvPr id="17411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124075" y="1341438"/>
            <a:ext cx="4929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ЭТАПЫ РАБОТЫ</a:t>
            </a:r>
          </a:p>
        </p:txBody>
      </p:sp>
      <p:pic>
        <p:nvPicPr>
          <p:cNvPr id="6" name="Содержимое 3" descr="1.1342887551_kusudama-flower-1.jpg"/>
          <p:cNvPicPr>
            <a:picLocks noChangeAspect="1"/>
          </p:cNvPicPr>
          <p:nvPr/>
        </p:nvPicPr>
        <p:blipFill>
          <a:blip r:embed="rId4" cstate="print"/>
          <a:srcRect t="-3125" b="12913"/>
          <a:stretch>
            <a:fillRect/>
          </a:stretch>
        </p:blipFill>
        <p:spPr>
          <a:xfrm>
            <a:off x="1839892" y="1847837"/>
            <a:ext cx="5043366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428750" y="4127500"/>
            <a:ext cx="6357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Согните бумажный квадратик пополам так, чтобы получить аккуратный треугольник.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.flower-2.jpg"/>
          <p:cNvPicPr>
            <a:picLocks noChangeAspect="1"/>
          </p:cNvPicPr>
          <p:nvPr/>
        </p:nvPicPr>
        <p:blipFill>
          <a:blip r:embed="rId3" cstate="print"/>
          <a:srcRect b="16987"/>
          <a:stretch>
            <a:fillRect/>
          </a:stretch>
        </p:blipFill>
        <p:spPr>
          <a:xfrm>
            <a:off x="1928794" y="1357298"/>
            <a:ext cx="5112000" cy="210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428750" y="3857625"/>
            <a:ext cx="628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2.  Загните левый и правый углы полученного треугольника к верхушке, чтобы получился ромб.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3.1342887771_kusudama-flower-3.jpg"/>
          <p:cNvPicPr>
            <a:picLocks noChangeAspect="1"/>
          </p:cNvPicPr>
          <p:nvPr/>
        </p:nvPicPr>
        <p:blipFill>
          <a:blip r:embed="rId3" cstate="print"/>
          <a:srcRect b="11466"/>
          <a:stretch>
            <a:fillRect/>
          </a:stretch>
        </p:blipFill>
        <p:spPr>
          <a:xfrm>
            <a:off x="1985946" y="1563673"/>
            <a:ext cx="4987563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571625" y="4000500"/>
            <a:ext cx="6215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3. Сложите получившиеся треугольные «створки» пополам, как показано на рисунке.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оригами кусуд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AutoShape 4" descr="оригами кусуд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Рисунок 7" descr="4.1342887927_kusudama-flower-5.jpg"/>
          <p:cNvPicPr>
            <a:picLocks noChangeAspect="1"/>
          </p:cNvPicPr>
          <p:nvPr/>
        </p:nvPicPr>
        <p:blipFill>
          <a:blip r:embed="rId3" cstate="print"/>
          <a:srcRect b="14010"/>
          <a:stretch>
            <a:fillRect/>
          </a:stretch>
        </p:blipFill>
        <p:spPr>
          <a:xfrm>
            <a:off x="1985945" y="1489059"/>
            <a:ext cx="5023825" cy="215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1571625" y="3643313"/>
            <a:ext cx="542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4. Раскройте створки и разгладьте их.  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643063" y="4171950"/>
            <a:ext cx="600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Загните верхние уголки «створок»  на себя таким образом, чтобы они сравнялись с краями бумаги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girldjmcdriver.topbb.ru/uploads/0006/69/c6/11988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5.1342887966_kusudama-flower-6.jpg"/>
          <p:cNvPicPr>
            <a:picLocks noChangeAspect="1"/>
          </p:cNvPicPr>
          <p:nvPr/>
        </p:nvPicPr>
        <p:blipFill>
          <a:blip r:embed="rId3" cstate="print"/>
          <a:srcRect b="11466"/>
          <a:stretch>
            <a:fillRect/>
          </a:stretch>
        </p:blipFill>
        <p:spPr>
          <a:xfrm>
            <a:off x="1987532" y="1636696"/>
            <a:ext cx="5202750" cy="198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500188" y="4000500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5. Далее загните треугольники обратно по той складке, которая была сделана прежде, и склейте наружные треугольники между собой.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99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Пингвин</cp:lastModifiedBy>
  <cp:revision>50</cp:revision>
  <dcterms:created xsi:type="dcterms:W3CDTF">2013-02-14T19:28:01Z</dcterms:created>
  <dcterms:modified xsi:type="dcterms:W3CDTF">2021-12-15T12:56:00Z</dcterms:modified>
</cp:coreProperties>
</file>