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4" r:id="rId5"/>
    <p:sldId id="265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5CDE-811D-420B-9627-84F6A72CC24F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CAF6-F792-4859-9B8C-3C13D6C9E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0CD2-4D5A-4130-86F3-C2E075BAC35E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02D5-84B2-4B97-81EC-ECF1AEB73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D446-7DC0-4A2F-A2F0-AECB0AF403B8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C1E3-20CA-48DE-8D13-50920BCCC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94A6-1CAF-4E28-9053-79179731B39A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6A34D-4F05-482C-A4A1-E0771AA21B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7EEDF-9AA8-46F8-8DFE-2686971A4113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779C-80DD-4BFE-8F06-8B35A1E29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0EBB-9F94-4F49-8DCF-2BAB823A5E6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16410-200A-4A90-959C-A4744DB78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7DBB-34ED-4D20-AEF2-629AD763E6E8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29359-9C55-4BF3-BF92-EC813D93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3F1F-2D6C-4665-85C5-EFAF8B6E3597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4D8B-8772-4777-958B-3B70FEF62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585D2-362E-4B1E-9E2B-B849177C364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B4AE-CE57-41D8-AEB1-077651E1C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35E49-2AAB-4439-9AC2-8FE94B47EE17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67E9-2CB1-414B-81D8-D058EE6B6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A12E-6C80-4F1E-B62E-E6AD8085D826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1AA7-C5F0-4F6C-9214-BE6F66B2B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80F952-DF4F-4F2F-960F-EEE57045AAF0}" type="datetimeFigureOut">
              <a:rPr lang="ru-RU"/>
              <a:pPr>
                <a:defRPr/>
              </a:pPr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B0636F-658B-4954-B618-8D15F1593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395989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Поделка на дисках из </a:t>
            </a:r>
            <a:r>
              <a:rPr lang="ru-RU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коктейльных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трубочек </a:t>
            </a:r>
            <a:b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тучка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763688" y="4581128"/>
            <a:ext cx="6264423" cy="10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МАДОУ г.Мурманска  № 115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Смирнова Е.В.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65296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Материал: </a:t>
            </a:r>
            <a:r>
              <a:rPr lang="ru-RU" dirty="0" err="1" smtClean="0"/>
              <a:t>коктейльные</a:t>
            </a:r>
            <a:r>
              <a:rPr lang="ru-RU" dirty="0" smtClean="0"/>
              <a:t> трубочки, ножницы, цветной картон, диски, пластилин, стеки, доска для лепки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9"/>
          <a:stretch>
            <a:fillRect/>
          </a:stretch>
        </p:blipFill>
        <p:spPr>
          <a:xfrm>
            <a:off x="2195513" y="476250"/>
            <a:ext cx="4873625" cy="374491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95288" y="333375"/>
            <a:ext cx="8137525" cy="6264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476250"/>
            <a:ext cx="7416800" cy="504825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Из нарезанных на фрагменты трубочек можно составить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разнообразные картины.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Трубочки нарезают: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684213" y="1196975"/>
            <a:ext cx="3455987" cy="2500313"/>
          </a:xfrm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43213" y="4005263"/>
            <a:ext cx="33131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87900" y="1196975"/>
            <a:ext cx="3455988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Текст 5"/>
          <p:cNvSpPr txBox="1">
            <a:spLocks/>
          </p:cNvSpPr>
          <p:nvPr/>
        </p:nvSpPr>
        <p:spPr bwMode="auto">
          <a:xfrm>
            <a:off x="539750" y="3644900"/>
            <a:ext cx="38877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Под углом 90</a:t>
            </a:r>
            <a:r>
              <a:rPr lang="ru-RU" baseline="30000">
                <a:latin typeface="Calibri" pitchFamily="34" charset="0"/>
              </a:rPr>
              <a:t>0</a:t>
            </a:r>
            <a:r>
              <a:rPr lang="ru-RU">
                <a:latin typeface="Calibri" pitchFamily="34" charset="0"/>
              </a:rPr>
              <a:t> градусов 4-5 мм</a:t>
            </a:r>
          </a:p>
        </p:txBody>
      </p:sp>
      <p:sp>
        <p:nvSpPr>
          <p:cNvPr id="11" name="Текст 5"/>
          <p:cNvSpPr txBox="1">
            <a:spLocks/>
          </p:cNvSpPr>
          <p:nvPr/>
        </p:nvSpPr>
        <p:spPr bwMode="auto">
          <a:xfrm>
            <a:off x="4500563" y="3644900"/>
            <a:ext cx="395922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Под углом 45</a:t>
            </a:r>
            <a:r>
              <a:rPr lang="ru-RU" baseline="30000">
                <a:latin typeface="Calibri" pitchFamily="34" charset="0"/>
              </a:rPr>
              <a:t>0 </a:t>
            </a:r>
            <a:r>
              <a:rPr lang="ru-RU">
                <a:latin typeface="Calibri" pitchFamily="34" charset="0"/>
              </a:rPr>
              <a:t>градусов</a:t>
            </a:r>
            <a:r>
              <a:rPr lang="ru-RU" sz="2000">
                <a:latin typeface="Calibri" pitchFamily="34" charset="0"/>
              </a:rPr>
              <a:t> 3-4 мм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 bwMode="auto">
          <a:xfrm>
            <a:off x="2124075" y="6237288"/>
            <a:ext cx="48244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Трубочки с гофрированным сгибом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0825" y="404813"/>
            <a:ext cx="8642350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468313" y="1125538"/>
            <a:ext cx="4071937" cy="3167062"/>
          </a:xfrm>
        </p:spPr>
      </p:pic>
      <p:sp>
        <p:nvSpPr>
          <p:cNvPr id="19460" name="Текст 3"/>
          <p:cNvSpPr>
            <a:spLocks noGrp="1"/>
          </p:cNvSpPr>
          <p:nvPr>
            <p:ph type="body" sz="half" idx="2"/>
          </p:nvPr>
        </p:nvSpPr>
        <p:spPr>
          <a:xfrm>
            <a:off x="755650" y="4365625"/>
            <a:ext cx="7848600" cy="14398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</a:rPr>
              <a:t>  Скатываем из пластилина шарик и овал, сплющиваем их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000" smtClean="0">
                <a:latin typeface="Times New Roman" pitchFamily="18" charset="0"/>
              </a:rPr>
              <a:t>   Вставляем нарезаные трубочки разных размеров</a:t>
            </a:r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>
          <a:xfrm>
            <a:off x="4572000" y="1125538"/>
            <a:ext cx="4221163" cy="3167062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00113" y="404813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1.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0" y="404813"/>
            <a:ext cx="8651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2.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0825" y="404813"/>
            <a:ext cx="8642350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827088" y="4437063"/>
            <a:ext cx="7489825" cy="1412875"/>
          </a:xfrm>
        </p:spPr>
        <p:txBody>
          <a:bodyPr/>
          <a:lstStyle/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sz="2500" smtClean="0">
                <a:latin typeface="Times New Roman" pitchFamily="18" charset="0"/>
              </a:rPr>
              <a:t> Декорируем солнышко и тучку бусинками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sz="2500" smtClean="0">
                <a:latin typeface="Times New Roman" pitchFamily="18" charset="0"/>
              </a:rPr>
              <a:t>Пайетками</a:t>
            </a: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z="2500" smtClean="0">
              <a:latin typeface="Times New Roman" pitchFamily="18" charset="0"/>
            </a:endParaRPr>
          </a:p>
          <a:p>
            <a:pPr eaLnBrk="1" hangingPunct="1"/>
            <a:endParaRPr lang="ru-RU" sz="2500" smtClean="0">
              <a:latin typeface="Times New Roman" pitchFamily="18" charset="0"/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395288" y="1412875"/>
            <a:ext cx="41719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643438" y="1412875"/>
            <a:ext cx="41052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1188" y="620713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3.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643438" y="692150"/>
            <a:ext cx="86518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4.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39750" y="404813"/>
            <a:ext cx="8135938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404813"/>
            <a:ext cx="7467600" cy="5095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Сюжеты могут быть разные</a:t>
            </a:r>
            <a:endParaRPr lang="ru-RU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>
          <a:xfrm>
            <a:off x="684213" y="1196975"/>
            <a:ext cx="3527425" cy="2644775"/>
          </a:xfrm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43213" y="3716338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3800" y="1196975"/>
            <a:ext cx="357505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404813"/>
            <a:ext cx="8569325" cy="604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l="11055" t="2589" r="8794" b="8418"/>
          <a:stretch>
            <a:fillRect/>
          </a:stretch>
        </p:blipFill>
        <p:spPr>
          <a:xfrm>
            <a:off x="323850" y="1052513"/>
            <a:ext cx="2735263" cy="2409825"/>
          </a:xfrm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7893" t="3511" r="13174" b="8719"/>
          <a:stretch>
            <a:fillRect/>
          </a:stretch>
        </p:blipFill>
        <p:spPr bwMode="auto">
          <a:xfrm>
            <a:off x="3132138" y="1628775"/>
            <a:ext cx="28082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10344" t="6898" b="6866"/>
          <a:stretch>
            <a:fillRect/>
          </a:stretch>
        </p:blipFill>
        <p:spPr bwMode="auto">
          <a:xfrm>
            <a:off x="3132138" y="4076700"/>
            <a:ext cx="28082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16673" t="12691" r="16656" b="7954"/>
          <a:stretch>
            <a:fillRect/>
          </a:stretch>
        </p:blipFill>
        <p:spPr bwMode="auto">
          <a:xfrm>
            <a:off x="6011863" y="3357563"/>
            <a:ext cx="26638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 l="10245" t="6842" r="7703" b="7703"/>
          <a:stretch>
            <a:fillRect/>
          </a:stretch>
        </p:blipFill>
        <p:spPr bwMode="auto">
          <a:xfrm>
            <a:off x="323850" y="3500438"/>
            <a:ext cx="27654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9001" t="8002" r="15990" b="5988"/>
          <a:stretch>
            <a:fillRect/>
          </a:stretch>
        </p:blipFill>
        <p:spPr bwMode="auto">
          <a:xfrm>
            <a:off x="6011863" y="981075"/>
            <a:ext cx="2679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86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Мастер-класс Поделка на дисках из коктейльных трубочек  «Солнышко и тучка» </vt:lpstr>
      <vt:lpstr>Материал: коктейльные трубочки, ножницы, цветной картон, диски, пластилин, стеки, доска для лепки</vt:lpstr>
      <vt:lpstr>Из нарезанных на фрагменты трубочек можно составить  разнообразные картины. Трубочки нарезают: </vt:lpstr>
      <vt:lpstr>Слайд 4</vt:lpstr>
      <vt:lpstr>Слайд 5</vt:lpstr>
      <vt:lpstr>Сюжеты могут быть разные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Мозаика из коктельных трубочек</dc:title>
  <dc:creator>User</dc:creator>
  <cp:lastModifiedBy>Пингвин</cp:lastModifiedBy>
  <cp:revision>27</cp:revision>
  <dcterms:created xsi:type="dcterms:W3CDTF">2013-03-10T17:07:47Z</dcterms:created>
  <dcterms:modified xsi:type="dcterms:W3CDTF">2021-12-15T12:56:47Z</dcterms:modified>
</cp:coreProperties>
</file>