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66"/>
    <a:srgbClr val="00CC66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741D6-3BC8-4540-84B0-CCD6E46EE62B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9B5D8-A4A1-4E90-931E-BC4E4F921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12752-54F7-4D85-ADC4-48157012F734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77A3B-8A20-41FE-BA20-9D44D3342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3E0D-A61F-402A-B6D3-7B1355AA8E3D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05506-8BC9-4C6B-8060-4F1C5731E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0B88-D016-491A-893B-83C9850A922D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79A0B-0C8E-4E69-B9B0-7B893B88E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9C4EB-DCD9-496A-A027-A4F5A5CD7E03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32B50-BAAD-4A20-B5A7-62401E598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EC6EE-A2E6-46CD-AB19-B48B9E998CF8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0EDFB-1F00-4BE9-96F5-4E6418D2B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027E-318C-4D30-A3A8-F4AEBD8C3C26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51CE7-4A04-4988-99A4-57F18AFF5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471B-7F19-44F9-A1AE-2510B4F0F02B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E97A2-1C11-49F0-985F-2B74AE8A5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A2D83-C41E-4E5C-8EC6-23B7604830E6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5FC05-3BC2-430A-A1C7-436B5D0CD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4A002-E332-45E6-8658-38B9424C6880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F1BDE-3756-4021-8C38-5D78CD5D1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8A334-D675-49DD-9A01-99961E732C31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C165E-1F65-416B-A7F1-0626764EE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ABA64E-9943-4A5A-B7CB-7563AD0E10F0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8A51C-64A0-401E-BAD4-7528350D4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 descr="ладонь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14313"/>
            <a:ext cx="14001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3933056"/>
            <a:ext cx="4457700" cy="17526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Воспитатель МАДОУ  </a:t>
            </a:r>
          </a:p>
          <a:p>
            <a:pPr algn="r" eaLnBrk="1" hangingPunct="1"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г. Мурманска №115</a:t>
            </a:r>
          </a:p>
          <a:p>
            <a:pPr algn="r" eaLnBrk="1" hangingPunct="1"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Смирнова Е.В.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1844675"/>
            <a:ext cx="6985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31859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Мастер-класс по </a:t>
            </a:r>
            <a:r>
              <a:rPr lang="ru-RU" sz="4000" b="1" dirty="0" err="1" smtClean="0">
                <a:solidFill>
                  <a:srgbClr val="31859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изодеятельности</a:t>
            </a:r>
            <a:r>
              <a:rPr lang="ru-RU" sz="4000" b="1" dirty="0" smtClean="0">
                <a:solidFill>
                  <a:srgbClr val="31859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31859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dirty="0" smtClean="0">
                <a:solidFill>
                  <a:srgbClr val="31859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Аппликация «Цветные ладошки»</a:t>
            </a:r>
            <a:r>
              <a:rPr lang="ru-RU" sz="4000" dirty="0" smtClean="0">
                <a:solidFill>
                  <a:srgbClr val="3185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404813"/>
            <a:ext cx="8229600" cy="725487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tx2"/>
                </a:solidFill>
              </a:rPr>
              <a:t>А еще из «ладошек мы сделали вот такие замечательные </a:t>
            </a:r>
            <a:r>
              <a:rPr lang="ru-RU" sz="2800" smtClean="0">
                <a:solidFill>
                  <a:schemeClr val="tx2"/>
                </a:solidFill>
                <a:latin typeface="Arial" charset="0"/>
              </a:rPr>
              <a:t>работы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916113"/>
            <a:ext cx="4038600" cy="302895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916113"/>
            <a:ext cx="4038600" cy="30289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052513"/>
            <a:ext cx="3394075" cy="45259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052513"/>
            <a:ext cx="3394075" cy="452596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908050"/>
            <a:ext cx="6035675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8229600" cy="725488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215968"/>
                </a:solidFill>
              </a:rPr>
              <a:t>Аппликации из обрисованных ладошек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125538"/>
            <a:ext cx="7272338" cy="482441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4941888"/>
            <a:ext cx="8229600" cy="92075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0B050"/>
                </a:solidFill>
              </a:rPr>
              <a:t>Для работы нам потребуется: ватман, цветная бумага, краски акварель, кисти, простой карандаш, ножницы, клей.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36713" y="260350"/>
            <a:ext cx="6035675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288" y="4868863"/>
            <a:ext cx="8229600" cy="725487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7030A0"/>
                </a:solidFill>
              </a:rPr>
              <a:t>Обводим руку карандашом и вырезаем ножницами по контуру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557338"/>
            <a:ext cx="4038600" cy="302895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0113" y="1557338"/>
            <a:ext cx="4038600" cy="3028950"/>
          </a:xfrm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4643438" y="404813"/>
            <a:ext cx="4105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1525" y="590550"/>
            <a:ext cx="26654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Шаг №1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3" y="5157788"/>
            <a:ext cx="8229600" cy="725487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6600FF"/>
                </a:solidFill>
              </a:rPr>
              <a:t>Делаем основу нашей картины: на ватмане краской акварель делаем фон голубого цвета, снизу приклеиваем «ладошки»-камыш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1125538"/>
            <a:ext cx="5400675" cy="3733800"/>
          </a:xfrm>
        </p:spPr>
      </p:pic>
      <p:sp>
        <p:nvSpPr>
          <p:cNvPr id="3" name="TextBox 2"/>
          <p:cNvSpPr txBox="1"/>
          <p:nvPr/>
        </p:nvSpPr>
        <p:spPr>
          <a:xfrm>
            <a:off x="3419475" y="188913"/>
            <a:ext cx="216058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Шаг №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157788"/>
            <a:ext cx="8229600" cy="725487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B0F0"/>
                </a:solidFill>
              </a:rPr>
              <a:t>Вырезаем основу для лебедя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908050"/>
            <a:ext cx="5400675" cy="4094163"/>
          </a:xfrm>
        </p:spPr>
      </p:pic>
      <p:sp>
        <p:nvSpPr>
          <p:cNvPr id="3" name="TextBox 2"/>
          <p:cNvSpPr txBox="1"/>
          <p:nvPr/>
        </p:nvSpPr>
        <p:spPr>
          <a:xfrm>
            <a:off x="3563938" y="157163"/>
            <a:ext cx="22320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Шаг №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24400"/>
            <a:ext cx="8229600" cy="725488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FF0066"/>
                </a:solidFill>
              </a:rPr>
              <a:t>Приклеиваем «ладошки» к основе лебедя, компонуем и делаем из «ладошек» водяные лилии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412875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412875"/>
            <a:ext cx="4038600" cy="3028950"/>
          </a:xfrm>
        </p:spPr>
      </p:pic>
      <p:sp>
        <p:nvSpPr>
          <p:cNvPr id="3" name="TextBox 2"/>
          <p:cNvSpPr txBox="1"/>
          <p:nvPr/>
        </p:nvSpPr>
        <p:spPr>
          <a:xfrm>
            <a:off x="3492500" y="260350"/>
            <a:ext cx="24479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Шаг №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6563" y="4797425"/>
            <a:ext cx="8229600" cy="725488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8000"/>
                </a:solidFill>
              </a:rPr>
              <a:t>На основу нашей картины наклеиваем лебедя и водяные лилии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484313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484313"/>
            <a:ext cx="4038600" cy="3028950"/>
          </a:xfrm>
        </p:spPr>
      </p:pic>
      <p:sp>
        <p:nvSpPr>
          <p:cNvPr id="2" name="TextBox 1"/>
          <p:cNvSpPr txBox="1"/>
          <p:nvPr/>
        </p:nvSpPr>
        <p:spPr>
          <a:xfrm>
            <a:off x="3506788" y="404813"/>
            <a:ext cx="208756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Шаг №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941888"/>
            <a:ext cx="8229600" cy="725487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0070C0"/>
                </a:solidFill>
              </a:rPr>
              <a:t>Такая картина у нас получилась.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36713" y="260350"/>
            <a:ext cx="6035675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80_0u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129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80_0uT</vt:lpstr>
      <vt:lpstr>Мастер-класс по изодеятельности  Аппликация «Цветные ладошки» </vt:lpstr>
      <vt:lpstr>Аппликации из обрисованных ладошек</vt:lpstr>
      <vt:lpstr>Для работы нам потребуется: ватман, цветная бумага, краски акварель, кисти, простой карандаш, ножницы, клей.</vt:lpstr>
      <vt:lpstr>Обводим руку карандашом и вырезаем ножницами по контуру</vt:lpstr>
      <vt:lpstr>Делаем основу нашей картины: на ватмане краской акварель делаем фон голубого цвета, снизу приклеиваем «ладошки»-камыш</vt:lpstr>
      <vt:lpstr>Вырезаем основу для лебедя</vt:lpstr>
      <vt:lpstr>Приклеиваем «ладошки» к основе лебедя, компонуем и делаем из «ладошек» водяные лилии</vt:lpstr>
      <vt:lpstr>На основу нашей картины наклеиваем лебедя и водяные лилии</vt:lpstr>
      <vt:lpstr>Такая картина у нас получилась.</vt:lpstr>
      <vt:lpstr>А еще из «ладошек мы сделали вот такие замечательные работы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художественному творчеству</dc:title>
  <dc:creator>Оксана</dc:creator>
  <cp:lastModifiedBy>Пингвин</cp:lastModifiedBy>
  <cp:revision>38</cp:revision>
  <dcterms:created xsi:type="dcterms:W3CDTF">2013-03-02T09:58:19Z</dcterms:created>
  <dcterms:modified xsi:type="dcterms:W3CDTF">2021-12-15T12:49:48Z</dcterms:modified>
</cp:coreProperties>
</file>