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96" r:id="rId4"/>
    <p:sldId id="268" r:id="rId5"/>
    <p:sldId id="269" r:id="rId6"/>
    <p:sldId id="272" r:id="rId7"/>
    <p:sldId id="285" r:id="rId8"/>
    <p:sldId id="282" r:id="rId9"/>
    <p:sldId id="287" r:id="rId10"/>
    <p:sldId id="291" r:id="rId11"/>
    <p:sldId id="313" r:id="rId12"/>
    <p:sldId id="314" r:id="rId13"/>
    <p:sldId id="315" r:id="rId14"/>
    <p:sldId id="320" r:id="rId15"/>
    <p:sldId id="322" r:id="rId16"/>
    <p:sldId id="324" r:id="rId17"/>
    <p:sldId id="323" r:id="rId18"/>
    <p:sldId id="312" r:id="rId19"/>
    <p:sldId id="32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41D0-D11D-4A7C-8F60-AE1DA668336B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490-3FB3-47AE-A2C4-A69DEABC5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7B5A-9A83-4562-8D86-DA28E61A3821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8738-92A3-4609-9CEC-E29A0B6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5A08E-A17A-46CD-95CC-E0880D19448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0616"/>
            <a:ext cx="8786842" cy="1173684"/>
          </a:xfrm>
        </p:spPr>
        <p:txBody>
          <a:bodyPr>
            <a:normAutofit/>
          </a:bodyPr>
          <a:lstStyle/>
          <a:p>
            <a:pPr algn="ctr"/>
            <a:r>
              <a:rPr lang="en-US" sz="4800" smtClean="0"/>
              <a:t>+*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47071"/>
            <a:ext cx="8643998" cy="1420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564904"/>
            <a:ext cx="539724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924944"/>
            <a:ext cx="2100249" cy="185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929090" cy="48577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00430" y="1571612"/>
            <a:ext cx="5186371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565625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8143932" cy="10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842968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0043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001156" cy="10715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8247290" cy="4225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нормальной  работы  пищеварительной  системы  важно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питаться  в одни и те же часы. Соблюдение  режима  питания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более быстрое переваривание и усвоение пищи.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400052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00174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50112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5725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64320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35745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9144000" cy="4857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78"/>
            <a:ext cx="428628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00013385"/>
          <p:cNvSpPr>
            <a:spLocks noChangeAspect="1" noChangeArrowheads="1"/>
          </p:cNvSpPr>
          <p:nvPr/>
        </p:nvSpPr>
        <p:spPr bwMode="auto">
          <a:xfrm flipV="1">
            <a:off x="4000496" y="1928802"/>
            <a:ext cx="4500594" cy="25717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571612"/>
            <a:ext cx="485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2024063"/>
            <a:ext cx="3630612" cy="24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192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643470" cy="4824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3500462"/>
          </a:xfrm>
          <a:prstGeom prst="rect">
            <a:avLst/>
          </a:prstGeom>
          <a:noFill/>
        </p:spPr>
      </p:pic>
      <p:pic>
        <p:nvPicPr>
          <p:cNvPr id="6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786322"/>
            <a:ext cx="2357454" cy="185738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785926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0" descr="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78605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label_col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429132"/>
            <a:ext cx="271464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9c28699407d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071678"/>
            <a:ext cx="1785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producers11b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571745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1123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57200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4714884"/>
            <a:ext cx="2000264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5000660" cy="10191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обидел товарища.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4214842" cy="464347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толкнул прохожего.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ударил собаку.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нагрубил сестре.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ушли от меня.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остался один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горько заплакал.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-Кто наказал его? –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спросила соседка.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Он сам себя наказал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ответила мама.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857364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428868"/>
            <a:ext cx="385762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46" y="35716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3" y="357166"/>
            <a:ext cx="20717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000504"/>
            <a:ext cx="22145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7143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2714644" cy="157543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429000"/>
          <a:ext cx="2571768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0866" y="2320120"/>
          <a:ext cx="2824472" cy="1323194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4000504"/>
          <a:ext cx="2714644" cy="1280345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929198"/>
            <a:ext cx="1714512" cy="1571612"/>
          </a:xfrm>
          <a:prstGeom prst="rect">
            <a:avLst/>
          </a:prstGeom>
          <a:noFill/>
        </p:spPr>
      </p:pic>
      <p:pic>
        <p:nvPicPr>
          <p:cNvPr id="8198" name="Picture 6" descr="http://crr-ds387.raido.ru/images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714512" cy="2214578"/>
          </a:xfrm>
          <a:prstGeom prst="rect">
            <a:avLst/>
          </a:prstGeom>
          <a:noFill/>
        </p:spPr>
      </p:pic>
      <p:pic>
        <p:nvPicPr>
          <p:cNvPr id="8202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5"/>
            <a:ext cx="2061221" cy="1714512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928802"/>
            <a:ext cx="1752600" cy="1428750"/>
          </a:xfrm>
          <a:prstGeom prst="rect">
            <a:avLst/>
          </a:prstGeom>
          <a:noFill/>
        </p:spPr>
      </p:pic>
      <p:pic>
        <p:nvPicPr>
          <p:cNvPr id="13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4286256"/>
            <a:ext cx="2928958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MP90043943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488" y="1142984"/>
            <a:ext cx="6043627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«гигиена» произошло от имени древнегреческой богини здоровья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честь богини и названа наука гигиена, которая подразумевает здоровый образ жизни, заботу о здоровье.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714644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2743200" cy="2343144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                     </a:t>
            </a:r>
            <a:endParaRPr lang="ru-RU" sz="53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00496" y="428604"/>
            <a:ext cx="4897437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17410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857652" cy="3786214"/>
          </a:xfrm>
          <a:prstGeom prst="rect">
            <a:avLst/>
          </a:prstGeom>
          <a:noFill/>
        </p:spPr>
      </p:pic>
      <p:pic>
        <p:nvPicPr>
          <p:cNvPr id="6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857760"/>
            <a:ext cx="2143108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6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643446"/>
            <a:ext cx="292892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57167"/>
            <a:ext cx="8939283" cy="8572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86182" y="414338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73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асче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7118">
            <a:off x="990913" y="4148286"/>
            <a:ext cx="2006216" cy="1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полотенц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85860"/>
            <a:ext cx="3500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мы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1357298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1753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3143248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C900441752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5072074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4429132"/>
            <a:ext cx="4000528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ДЛЯ ЗДОРОВЬЯ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Pictures\44лыж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5301208"/>
            <a:ext cx="1428750" cy="120015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1691680" y="1988840"/>
            <a:ext cx="5544616" cy="377137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ПЕШИЕ  ПРОГУЛКИ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ОЗДОРОВИТЕЛЬНЫЙ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ЛЫЖНЫЕ ПРОГУЛКИ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ЕЗДА НА ВЕЛОСИПЕДЕ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БАДМИНТОН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         ПЛАВАНИЕ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другие спортивные увлечения                     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Pictures\iбегу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3714752"/>
            <a:ext cx="1500198" cy="192882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Pictures\под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14422"/>
            <a:ext cx="1643074" cy="185736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Pictures\22ве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356992"/>
            <a:ext cx="1357322" cy="1857388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Pictures\3х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1556792"/>
            <a:ext cx="1587660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11760" y="112474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Движения для здоровья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9081</TotalTime>
  <Words>602</Words>
  <Application>Microsoft Office PowerPoint</Application>
  <PresentationFormat>Экран (4:3)</PresentationFormat>
  <Paragraphs>144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+*</vt:lpstr>
      <vt:lpstr>КАРТА ПУТЕШЕСТВИЯ СТРАНЫ ЗДОРОВЬЯ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  СТАНЦИЯ  СПОРТИВНАЯ</vt:lpstr>
      <vt:lpstr>   ДВИЖЕНИЯ ДЛЯ ЗДОРОВЬЯ</vt:lpstr>
      <vt:lpstr>   СТАНЦИЯ  ПРАВИЛЬНОЕ ПИТАНИЕ</vt:lpstr>
      <vt:lpstr>     АЗБУКА ЗДОРОВОГО ПИТАНИЯ</vt:lpstr>
      <vt:lpstr>     СОБЛЮДАЙТЕ  РЕЖИМ  ПИТАНИЯ</vt:lpstr>
      <vt:lpstr>Слайд 13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Я обидел товарища. </vt:lpstr>
      <vt:lpstr>  ЗДОРОВОМУ–ВСЁ ЗДОРОВО!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Здоровья</dc:title>
  <dc:creator>Admin</dc:creator>
  <cp:lastModifiedBy>Мы Смирновы!!</cp:lastModifiedBy>
  <cp:revision>860</cp:revision>
  <dcterms:created xsi:type="dcterms:W3CDTF">2013-01-09T06:23:01Z</dcterms:created>
  <dcterms:modified xsi:type="dcterms:W3CDTF">2020-04-25T14:42:45Z</dcterms:modified>
</cp:coreProperties>
</file>