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4" r:id="rId10"/>
    <p:sldId id="269" r:id="rId11"/>
    <p:sldId id="268" r:id="rId12"/>
    <p:sldId id="270" r:id="rId13"/>
    <p:sldId id="271" r:id="rId14"/>
    <p:sldId id="273" r:id="rId15"/>
    <p:sldId id="281" r:id="rId16"/>
    <p:sldId id="282" r:id="rId17"/>
    <p:sldId id="276" r:id="rId18"/>
    <p:sldId id="277" r:id="rId19"/>
    <p:sldId id="278" r:id="rId20"/>
    <p:sldId id="279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80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4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80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1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3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4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8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22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1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08912" cy="230425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основ экологической культуры дошкольников в рамках 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познавательно-поискового проекта 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«ДЕНЬ ЗА ДНЕМ ВСЕМ ГОРОДОМ ПРИРОДУ БЕРЕЖЕМ!»</a:t>
            </a:r>
          </a:p>
        </p:txBody>
      </p:sp>
      <p:pic>
        <p:nvPicPr>
          <p:cNvPr id="7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809817" y="232227"/>
            <a:ext cx="1296688" cy="10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1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todist\Desktop\Фото\картинки\Экология\5edc687fe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 РАБОТЫ НАД ПРОЕКТОМ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158487"/>
              </p:ext>
            </p:extLst>
          </p:nvPr>
        </p:nvGraphicFramePr>
        <p:xfrm>
          <a:off x="611560" y="1196752"/>
          <a:ext cx="8064896" cy="53179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Сроки проведения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Мероприятие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/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«День защиты</a:t>
                      </a:r>
                      <a:r>
                        <a:rPr lang="ru-RU" sz="18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животных»</a:t>
                      </a:r>
                    </a:p>
                    <a:p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Ежедневные наблюдения в природе</a:t>
                      </a: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Зимний календарь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беседа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«Как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люди помогают лесным жителям»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77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произведений авторов для детей: картин, иллюстраций , фонотеки  о жизни леса, его обитателях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«Животный мир в сказках»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проекта «Детям о животных»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Экскурсия в краеведческий музей.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творческих работ 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«Уши, лапы и хвосты»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Досуг «Веселые превращения» (музыкальные, словесные, подвижные игры, посвященные  животным)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 экологической акции «Берегите деревья!»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535369" y="221403"/>
            <a:ext cx="1563424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76872"/>
            <a:ext cx="45146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08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todist\Desktop\Фото\картинки\Экология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66" y="1"/>
            <a:ext cx="91524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в соответствии с разработанным планом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229772"/>
              </p:ext>
            </p:extLst>
          </p:nvPr>
        </p:nvGraphicFramePr>
        <p:xfrm>
          <a:off x="523706" y="833959"/>
          <a:ext cx="8064896" cy="51960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Сроки проведения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Мероприятие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/>
                </a:tc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«Синичкин</a:t>
                      </a:r>
                      <a:r>
                        <a:rPr lang="ru-RU" sz="18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календарь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(День зимующих птиц)</a:t>
                      </a:r>
                    </a:p>
                    <a:p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Ежедневные наблюдения в природе</a:t>
                      </a: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Зимний календарь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беседа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«Берегите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птиц!»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Драматизация сказки  </a:t>
                      </a:r>
                      <a:r>
                        <a:rPr lang="ru-RU" sz="140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Г.А.Скребицкого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«Хитрая птица»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Прослушивание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аудиозаписи «Птичьи голоса»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проекта «Детям о птицах»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77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развешивание кормушек для птиц. Подкормка зимующих птиц во время прогулок.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«Птичий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мир в сказках и рассказах»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творческих работ 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«Птичья ярмарка»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Экскурсия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библиотеку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 и распространение листовок «Трудно птицам в день морозный».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5466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Metodist\Desktop\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535369" y="221403"/>
            <a:ext cx="1563424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94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Фото\картинки\Экология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015358"/>
              </p:ext>
            </p:extLst>
          </p:nvPr>
        </p:nvGraphicFramePr>
        <p:xfrm>
          <a:off x="539552" y="848636"/>
          <a:ext cx="8064896" cy="44769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Сроки проведения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Мероприятие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Февраль,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/>
                </a:tc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«День</a:t>
                      </a:r>
                      <a:r>
                        <a:rPr lang="ru-RU" sz="18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воды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Ежедневные наблюдения в природе</a:t>
                      </a: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Зимний календарь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Фотовыставка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«Берегите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воду, берегите!» (водные объекты Мурманской области)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Проектно-исследовательская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 «Вода вокруг нас»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77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Игра-путешествие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«Веселая капелька»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тельная беседа «Вода вокруг нас»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892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«Детям о воде»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Экскурсия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озеру Глубокое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 и распространение листовок «Живая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вода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535369" y="221403"/>
            <a:ext cx="1563424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34510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464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todist\Desktop\Фото\картинки\Экология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833082"/>
              </p:ext>
            </p:extLst>
          </p:nvPr>
        </p:nvGraphicFramePr>
        <p:xfrm>
          <a:off x="539552" y="801191"/>
          <a:ext cx="8064896" cy="5730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Сроки проведения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Мероприятие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Март,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/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«День</a:t>
                      </a:r>
                      <a:r>
                        <a:rPr lang="ru-RU" sz="18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защиты деревьев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Ежедневные наблюдения в природе</a:t>
                      </a: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Весенний календарь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беседа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«Берегите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природу!»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 «Детям о растениях»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игрушек с последующим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украшением деревьев на территории ДОУ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Пейзажи в картинах художников. Природа в музыке и поэзии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77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Фотомарафон «Деревья на улицах Мурманска»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Экологическая сказка придуманная детьми «Как  звери лес спасали»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Туристический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поход-прогулка  «Весна в сопках»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008"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 и распространение листовок,</a:t>
                      </a:r>
                      <a:r>
                        <a:rPr lang="ru-RU" sz="1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посвященных проблеме вырубки деревьев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08" y="1762598"/>
            <a:ext cx="4427455" cy="33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Metodist\Desktop\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535369" y="221403"/>
            <a:ext cx="1563424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48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todist\Desktop\Фото\картинки\Экология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681" y="404664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Заключительный этап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7" y="1762599"/>
            <a:ext cx="8640960" cy="252028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«День за днем всем городом природу бережем!»</a:t>
            </a:r>
          </a:p>
          <a:p>
            <a:pPr lvl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оформлением опыта работы. </a:t>
            </a:r>
          </a:p>
          <a:p>
            <a:pPr lvl="0" algn="l">
              <a:spcBef>
                <a:spcPts val="0"/>
              </a:spcBef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Финал экологической акции «Берегите деревья!»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535369" y="221403"/>
            <a:ext cx="1563424" cy="12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45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todist\Desktop\anypics.ru-42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1192" y="404664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ПРИРОДООХРАННАЯ АКЦИЯ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«БЕРЕГИТЕ ДЕРЕВЬЯ!»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акции: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привлечение внимание взрослых и детей к ухудшающимся экологическим проблемам. Воспитание экологически грамотного человека, умеющего любить, ценить и рационально использовать природные богатства Мурманской области. 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3768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todist\Desktop\anypics.ru-42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акции: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85578"/>
            <a:ext cx="7488831" cy="268808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сотрудничества взрослых и детей в вопросах охраны окружающей среды, формирование экологической культуры;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эколого-просветительских, эколого-образовательных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50463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\Desktop\anywalls.com-44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05" y="116632"/>
            <a:ext cx="8229600" cy="107099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Природоохранная акция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«БЕРЕГИТЕ ДЕРЕВЬЯ!»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329844"/>
              </p:ext>
            </p:extLst>
          </p:nvPr>
        </p:nvGraphicFramePr>
        <p:xfrm>
          <a:off x="179512" y="1304764"/>
          <a:ext cx="6624736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2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42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-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 </a:t>
                      </a:r>
                      <a:r>
                        <a:rPr lang="ru-RU" sz="1600" i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тревога»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Составление плана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 мероприятий в рамках природоохранной акции «Берегите деревья!»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Подбор оборудования и материалов по теме: иллюстративный материал, записи песен, художественная литература, презентация на тему «Ель – красавица», бросовый и природный материал и др.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Оформление и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листовок с указанием темы, цели, задач,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участников, сроков проведения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природоохранной акции «Берегите деревья!»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873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todist\Desktop\anywalls.com-44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7"/>
            <a:ext cx="9166319" cy="68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870620"/>
              </p:ext>
            </p:extLst>
          </p:nvPr>
        </p:nvGraphicFramePr>
        <p:xfrm>
          <a:off x="179512" y="1772816"/>
          <a:ext cx="66247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9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Познавательно-исследовательский этап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«Знакомство и исследование проблемы»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Организация наблюдений, НОД, бесед, чтение художественной литературы, просмотр видеофильмов, проведение опытов и экспериментов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Решение проблемных и логических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725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todist\Desktop\anywalls.com-44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08"/>
            <a:ext cx="9173210" cy="68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613219"/>
              </p:ext>
            </p:extLst>
          </p:nvPr>
        </p:nvGraphicFramePr>
        <p:xfrm>
          <a:off x="179512" y="1124744"/>
          <a:ext cx="662473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9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практической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Изготовление деревьев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применением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разных нетрадиционных техник. Выставка в «Зимним саду» ДОУ.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Оформление плакатов и газет в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защиту объектов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природоохранной акции «Берегите деревья!», размещение на этажах.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Игра «Экологический репортаж»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Проведение праздников и досугов.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Выставка рисунков, газет, коллажей в публичных местах.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Фоторепортаж, фотовыставка об итогах природоохранной акции «Берегите деревья!».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832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6777318" cy="2499031"/>
          </a:xfrm>
        </p:spPr>
        <p:txBody>
          <a:bodyPr/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064896" cy="2592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экологических знаний и умений дошкольников;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родителей к совместной партнерской деятельности и поддержку ими проводимой в ДОУ работы по экологическому воспитанию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Цель проекта:</a:t>
            </a:r>
            <a:br>
              <a:rPr lang="ru-RU" sz="48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экологической культуры детей дошкольного возраста с учетом природных особенностей Мурманской области посредством социального партнерства с семьями воспитанников и учреждениями города (библиотеки, музеи и др.)</a:t>
            </a:r>
            <a:br>
              <a:rPr lang="ru-RU" sz="2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24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1028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775631" y="230878"/>
            <a:ext cx="1329914" cy="10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6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todist\Desktop\anywalls.com-44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148333"/>
              </p:ext>
            </p:extLst>
          </p:nvPr>
        </p:nvGraphicFramePr>
        <p:xfrm>
          <a:off x="179512" y="1772816"/>
          <a:ext cx="662473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9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  <a:r>
                        <a:rPr lang="ru-RU" sz="1600" i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– подведение итогов</a:t>
                      </a:r>
                      <a:endParaRPr lang="ru-RU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Оценка эффективности акции (среди детей,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одителей, сотрудников ДОУ).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Отчеты педагогов о проведенной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природоохранной акции «Берегите деревья!».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Награждение за активное участие в акции.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52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266429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0209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6777318" cy="842847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464496"/>
          </a:xfrm>
        </p:spPr>
        <p:txBody>
          <a:bodyPr/>
          <a:lstStyle/>
          <a:p>
            <a:pPr lvl="2"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воспитанники ДОУ и их родители (законные представители);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партнеры;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 ДОУ.</a:t>
            </a:r>
          </a:p>
          <a:p>
            <a:pPr algn="l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Длительность:</a:t>
            </a:r>
          </a:p>
          <a:p>
            <a:pPr algn="l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долгосрочный (декабрь – апрель)</a:t>
            </a:r>
          </a:p>
          <a:p>
            <a:pPr algn="l"/>
            <a:endParaRPr lang="ru-RU" dirty="0"/>
          </a:p>
        </p:txBody>
      </p:sp>
      <p:pic>
        <p:nvPicPr>
          <p:cNvPr id="5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285661" y="211555"/>
            <a:ext cx="1806117" cy="13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6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77318" cy="770839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39604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обобщение и представление передового педагогического опыта посредством разработки проекта;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путем изучения и внедрения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ИКТ-технологий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образовательный процесс;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новых традиций группы, направленных на развитие общей экологической культуры всех участников образовательных отношений;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 для реализации экологического направления.</a:t>
            </a:r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  <p:pic>
        <p:nvPicPr>
          <p:cNvPr id="5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285661" y="211555"/>
            <a:ext cx="1806117" cy="13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323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564488" cy="100811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воспитанников: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280920" cy="4248472"/>
          </a:xfrm>
        </p:spPr>
        <p:txBody>
          <a:bodyPr>
            <a:noAutofit/>
          </a:bodyPr>
          <a:lstStyle/>
          <a:p>
            <a:pPr marL="342900" lvl="0" indent="-342900" algn="l">
              <a:buClr>
                <a:srgbClr val="873624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уточнение и обобщение знаний о живой и неживой природе, взаимосвязях в природе, жизни животных, птиц и растений Мурманской области;</a:t>
            </a:r>
          </a:p>
          <a:p>
            <a:pPr marL="342900" lvl="0" indent="-342900" algn="l">
              <a:buClr>
                <a:srgbClr val="873624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познавательно-поисковой деятельности, способности к наблюдениям и моделированию с применением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ИКТехнологий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l">
              <a:buClr>
                <a:srgbClr val="873624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определенной системы ценностных отношений к природе родного края</a:t>
            </a:r>
          </a:p>
        </p:txBody>
      </p:sp>
      <p:pic>
        <p:nvPicPr>
          <p:cNvPr id="6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285661" y="211555"/>
            <a:ext cx="1806117" cy="13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0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todist\Desktop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586" y="1484784"/>
            <a:ext cx="7669129" cy="802548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56892"/>
            <a:ext cx="8136904" cy="1944216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Clr>
                <a:srgbClr val="873624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привлечение к активному участию в природоохранной деятельности посредством проведения экологических акций;</a:t>
            </a:r>
          </a:p>
          <a:p>
            <a:pPr marL="342900" lvl="0" indent="-342900" algn="l">
              <a:buClr>
                <a:srgbClr val="873624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в вопросах формирования у детей основ экологической культуры.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357631" y="214393"/>
            <a:ext cx="1736168" cy="13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49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todist\Desktop\5edc687fe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556" cy="688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sp>
        <p:nvSpPr>
          <p:cNvPr id="4" name="Облако 3"/>
          <p:cNvSpPr/>
          <p:nvPr/>
        </p:nvSpPr>
        <p:spPr>
          <a:xfrm rot="21145740">
            <a:off x="3238810" y="1287237"/>
            <a:ext cx="2001754" cy="14602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Совместн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Месяц 4"/>
          <p:cNvSpPr/>
          <p:nvPr/>
        </p:nvSpPr>
        <p:spPr>
          <a:xfrm rot="1732946">
            <a:off x="6800684" y="1721451"/>
            <a:ext cx="1231523" cy="213465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НОД</a:t>
            </a:r>
          </a:p>
        </p:txBody>
      </p:sp>
      <p:sp>
        <p:nvSpPr>
          <p:cNvPr id="11" name="Солнце 10"/>
          <p:cNvSpPr/>
          <p:nvPr/>
        </p:nvSpPr>
        <p:spPr>
          <a:xfrm rot="769399">
            <a:off x="2830514" y="2856522"/>
            <a:ext cx="3600400" cy="2880321"/>
          </a:xfrm>
          <a:prstGeom prst="sun">
            <a:avLst>
              <a:gd name="adj" fmla="val 23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Режимные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моменты</a:t>
            </a:r>
          </a:p>
        </p:txBody>
      </p:sp>
      <p:sp>
        <p:nvSpPr>
          <p:cNvPr id="15" name="Капля 14"/>
          <p:cNvSpPr/>
          <p:nvPr/>
        </p:nvSpPr>
        <p:spPr>
          <a:xfrm rot="20436702">
            <a:off x="446877" y="2807443"/>
            <a:ext cx="1946514" cy="1392987"/>
          </a:xfrm>
          <a:prstGeom prst="teardrop">
            <a:avLst>
              <a:gd name="adj" fmla="val 152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Самостоят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326675" y="213171"/>
            <a:ext cx="1766254" cy="13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11760" y="896490"/>
            <a:ext cx="936104" cy="1308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220072" y="896490"/>
            <a:ext cx="1141671" cy="2676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6216" y="896490"/>
            <a:ext cx="432048" cy="1308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3"/>
          </p:cNvCxnSpPr>
          <p:nvPr/>
        </p:nvCxnSpPr>
        <p:spPr>
          <a:xfrm flipH="1">
            <a:off x="4154493" y="896490"/>
            <a:ext cx="345499" cy="47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995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Фото\картинки\Экология\5edc687f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5276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1773614"/>
            <a:ext cx="8136904" cy="374441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экологических знаний дошкольников.</a:t>
            </a:r>
          </a:p>
          <a:p>
            <a:pPr marL="514350" indent="-514350" algn="l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с целью выявления у них интереса к совместной деятельности по вопросам экологического воспитания детей.</a:t>
            </a:r>
          </a:p>
          <a:p>
            <a:pPr marL="514350" indent="-514350" algn="l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Отбор и систематизация материала по теме проекта.</a:t>
            </a:r>
          </a:p>
          <a:p>
            <a:pPr marL="514350" indent="-514350" algn="l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мероприятий в рамках проведения проекта.</a:t>
            </a:r>
          </a:p>
        </p:txBody>
      </p:sp>
      <p:pic>
        <p:nvPicPr>
          <p:cNvPr id="6" name="Picture 4" descr="C:\Users\Metodist\Desktop\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43287">
            <a:off x="7384566" y="215455"/>
            <a:ext cx="1709989" cy="13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8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6" y="1124744"/>
            <a:ext cx="876617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724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6704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886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Формирование основ экологической культуры дошкольников в рамках  познавательно-поискового проекта  «ДЕНЬ ЗА ДНЕМ ВСЕМ ГОРОДОМ ПРИРОДУ БЕРЕЖЕМ!»</vt:lpstr>
      <vt:lpstr>   </vt:lpstr>
      <vt:lpstr>Участники проекта:</vt:lpstr>
      <vt:lpstr>Задачи проекта:</vt:lpstr>
      <vt:lpstr>для воспитанников:</vt:lpstr>
      <vt:lpstr>для родителей:</vt:lpstr>
      <vt:lpstr>Реализация проекта</vt:lpstr>
      <vt:lpstr>Подготовительный этап</vt:lpstr>
      <vt:lpstr>Слайд 9</vt:lpstr>
      <vt:lpstr>ПЛАН МЕРОПРИЯТИЙ  В РАМКАХ  РАБОТЫ НАД ПРОЕКТОМ</vt:lpstr>
      <vt:lpstr>Слайд 11</vt:lpstr>
      <vt:lpstr>Слайд 12</vt:lpstr>
      <vt:lpstr>Слайд 13</vt:lpstr>
      <vt:lpstr>    Заключительный этап</vt:lpstr>
      <vt:lpstr>Слайд 15</vt:lpstr>
      <vt:lpstr>Основные задачи акции:</vt:lpstr>
      <vt:lpstr>            Природоохранная акция             «БЕРЕГИТЕ ДЕРЕВЬЯ!»</vt:lpstr>
      <vt:lpstr>Слайд 18</vt:lpstr>
      <vt:lpstr>Слайд 19</vt:lpstr>
      <vt:lpstr>Слайд 20</vt:lpstr>
      <vt:lpstr>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экологического культуры дошкольников в рамках познавательно-творческого проекта  «ДЕНЬ ЗА ДНЕМ ВСЕМ ГОРОДОМ ПРИРОДУ БЕРЕЖЕМ!»</dc:title>
  <dc:creator>Metodist</dc:creator>
  <cp:lastModifiedBy>Мы Смирновы!!</cp:lastModifiedBy>
  <cp:revision>65</cp:revision>
  <dcterms:created xsi:type="dcterms:W3CDTF">2014-11-26T11:39:49Z</dcterms:created>
  <dcterms:modified xsi:type="dcterms:W3CDTF">2020-11-24T11:25:39Z</dcterms:modified>
</cp:coreProperties>
</file>