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9" r:id="rId2"/>
    <p:sldId id="262" r:id="rId3"/>
    <p:sldId id="264" r:id="rId4"/>
    <p:sldId id="273" r:id="rId5"/>
    <p:sldId id="274" r:id="rId6"/>
    <p:sldId id="281" r:id="rId7"/>
    <p:sldId id="297" r:id="rId8"/>
    <p:sldId id="290" r:id="rId9"/>
    <p:sldId id="26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4660"/>
  </p:normalViewPr>
  <p:slideViewPr>
    <p:cSldViewPr>
      <p:cViewPr varScale="1">
        <p:scale>
          <a:sx n="68" d="100"/>
          <a:sy n="68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177C0F-97BD-4997-874E-7E6B7AD74E52}" type="datetimeFigureOut">
              <a:rPr lang="ru-RU" altLang="ru-RU"/>
              <a:pPr/>
              <a:t>08.04.2020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C26305-A11B-4C75-8950-03F3CAF94131}" type="slidenum">
              <a:rPr lang="ru-RU" altLang="ru-RU"/>
              <a:pPr/>
              <a:t>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7069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Детский школьный\DetskShk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196753"/>
            <a:ext cx="5760640" cy="12241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068960"/>
            <a:ext cx="5040560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47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01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274638"/>
            <a:ext cx="66246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68538" y="1600200"/>
            <a:ext cx="3235325" cy="5068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56263" y="1600200"/>
            <a:ext cx="3236912" cy="5068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629133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274638"/>
            <a:ext cx="66246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767684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245647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268538" y="274638"/>
            <a:ext cx="66246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68538" y="1600200"/>
            <a:ext cx="3235325" cy="2457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656263" y="1600200"/>
            <a:ext cx="3236912" cy="2457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268538" y="4210050"/>
            <a:ext cx="3235325" cy="2459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656263" y="4210050"/>
            <a:ext cx="3236912" cy="2459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655503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274638"/>
            <a:ext cx="66246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68538" y="1600200"/>
            <a:ext cx="3235325" cy="5068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656263" y="1600200"/>
            <a:ext cx="3236912" cy="2457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656263" y="4210050"/>
            <a:ext cx="3236912" cy="2459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00285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Детский школьный\DetskShkSlid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274638"/>
            <a:ext cx="66246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268538" y="1600200"/>
            <a:ext cx="6624637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25400" y="6550025"/>
            <a:ext cx="1616075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rgbClr val="4F6228"/>
                </a:solidFill>
                <a:latin typeface="Ariston" pitchFamily="66" charset="0"/>
              </a:rPr>
              <a:t>ProPowerPoint.Ru</a:t>
            </a:r>
            <a:endParaRPr lang="ru-RU" altLang="ru-RU" sz="1400">
              <a:solidFill>
                <a:srgbClr val="4F6228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ProPowerPoint\Шаблоны\В работе\Детский школьный\DetsShkPrin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7"/>
          <p:cNvSpPr>
            <a:spLocks noGrp="1"/>
          </p:cNvSpPr>
          <p:nvPr>
            <p:ph type="ctrTitle" idx="4294967295"/>
          </p:nvPr>
        </p:nvSpPr>
        <p:spPr>
          <a:xfrm>
            <a:off x="1835150" y="1341438"/>
            <a:ext cx="5326063" cy="25908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8000"/>
                </a:solidFill>
              </a:rPr>
              <a:t>Мастер-класс </a:t>
            </a:r>
            <a:br>
              <a:rPr lang="ru-RU" altLang="ru-RU" sz="4000" b="1" smtClean="0">
                <a:solidFill>
                  <a:srgbClr val="008000"/>
                </a:solidFill>
              </a:rPr>
            </a:br>
            <a:r>
              <a:rPr lang="ru-RU" altLang="ru-RU" sz="4000" b="1" smtClean="0">
                <a:solidFill>
                  <a:srgbClr val="008000"/>
                </a:solidFill>
              </a:rPr>
              <a:t>по ручному труду</a:t>
            </a:r>
            <a:br>
              <a:rPr lang="ru-RU" altLang="ru-RU" sz="4000" b="1" smtClean="0">
                <a:solidFill>
                  <a:srgbClr val="008000"/>
                </a:solidFill>
              </a:rPr>
            </a:br>
            <a:r>
              <a:rPr lang="ru-RU" altLang="ru-RU" sz="3200" b="1" smtClean="0">
                <a:solidFill>
                  <a:srgbClr val="CC3300"/>
                </a:solidFill>
              </a:rPr>
              <a:t>Поделки из бросового материала  </a:t>
            </a:r>
            <a:br>
              <a:rPr lang="ru-RU" altLang="ru-RU" sz="3200" b="1" smtClean="0">
                <a:solidFill>
                  <a:srgbClr val="CC3300"/>
                </a:solidFill>
              </a:rPr>
            </a:br>
            <a:r>
              <a:rPr lang="ru-RU" altLang="ru-RU" sz="3200" b="1" smtClean="0">
                <a:solidFill>
                  <a:srgbClr val="CC3300"/>
                </a:solidFill>
              </a:rPr>
              <a:t>«Тюльпан из пластиковых ложек»</a:t>
            </a:r>
            <a:br>
              <a:rPr lang="ru-RU" altLang="ru-RU" sz="3200" b="1" smtClean="0">
                <a:solidFill>
                  <a:srgbClr val="CC3300"/>
                </a:solidFill>
              </a:rPr>
            </a:br>
            <a:endParaRPr lang="ru-RU" altLang="ru-RU" sz="3200" b="1" smtClean="0">
              <a:solidFill>
                <a:srgbClr val="CC3300"/>
              </a:solidFill>
            </a:endParaRPr>
          </a:p>
        </p:txBody>
      </p:sp>
      <p:sp>
        <p:nvSpPr>
          <p:cNvPr id="3076" name="Rectangle 8"/>
          <p:cNvSpPr>
            <a:spLocks noGrp="1"/>
          </p:cNvSpPr>
          <p:nvPr>
            <p:ph type="subTitle" idx="4294967295"/>
          </p:nvPr>
        </p:nvSpPr>
        <p:spPr>
          <a:xfrm>
            <a:off x="2268538" y="3933825"/>
            <a:ext cx="4464050" cy="13208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z="2800" smtClean="0"/>
              <a:t>Воспитатель МАДОУ № 115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z="2800" smtClean="0"/>
              <a:t>Дмитриева И.А.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268538" y="0"/>
            <a:ext cx="6624637" cy="941388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CC3300"/>
                </a:solidFill>
              </a:rPr>
              <a:t>Тюльпан из пластиковых ложек</a:t>
            </a:r>
          </a:p>
        </p:txBody>
      </p:sp>
      <p:sp>
        <p:nvSpPr>
          <p:cNvPr id="4099" name="Rectangle 6"/>
          <p:cNvSpPr>
            <a:spLocks noGrp="1"/>
          </p:cNvSpPr>
          <p:nvPr>
            <p:ph type="body" sz="half" idx="2"/>
          </p:nvPr>
        </p:nvSpPr>
        <p:spPr>
          <a:xfrm>
            <a:off x="2268538" y="4699000"/>
            <a:ext cx="6553200" cy="2159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mtClean="0"/>
              <a:t>   </a:t>
            </a:r>
            <a:r>
              <a:rPr lang="ru-RU" altLang="ru-RU" sz="3200" b="1" smtClean="0">
                <a:solidFill>
                  <a:srgbClr val="008000"/>
                </a:solidFill>
              </a:rPr>
              <a:t>Материалы и инструменты: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гофрированная бумага; клеящие карандаши; пластиковые ложки; ножницы; баночки из-под йогуртов, сметаны и т. д.; обрезки самоклеящейся  плёнки</a:t>
            </a:r>
          </a:p>
        </p:txBody>
      </p:sp>
      <p:pic>
        <p:nvPicPr>
          <p:cNvPr id="4100" name="Picture 6" descr="C:\Users\Пингвин\Desktop\фото для мастер класса\DSC077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692150"/>
            <a:ext cx="5041900" cy="3781425"/>
          </a:xfr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65187" cy="7239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8000"/>
                </a:solidFill>
              </a:rPr>
              <a:t>1.</a:t>
            </a:r>
          </a:p>
        </p:txBody>
      </p:sp>
      <p:sp>
        <p:nvSpPr>
          <p:cNvPr id="5124" name="Rectangle 18"/>
          <p:cNvSpPr>
            <a:spLocks noGrp="1"/>
          </p:cNvSpPr>
          <p:nvPr>
            <p:ph type="body" idx="1"/>
          </p:nvPr>
        </p:nvSpPr>
        <p:spPr>
          <a:xfrm>
            <a:off x="684213" y="4868863"/>
            <a:ext cx="8137525" cy="1512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нарезаем детали крадратной или прямоугольной формы из гофробумаги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размещаем  ложку в центре вырезанной детали и стараемся обернуть гофробумагой, заворачивая углы в центр ложки, как будто запеленать в пелёнку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а края этой «пелёночки» аккуратно закручиваем у основания ложки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</a:pPr>
            <a:endParaRPr lang="ru-RU" altLang="ru-RU" sz="2000" smtClean="0"/>
          </a:p>
        </p:txBody>
      </p:sp>
      <p:sp>
        <p:nvSpPr>
          <p:cNvPr id="5125" name="Заголовок 1"/>
          <p:cNvSpPr>
            <a:spLocks/>
          </p:cNvSpPr>
          <p:nvPr/>
        </p:nvSpPr>
        <p:spPr bwMode="auto">
          <a:xfrm>
            <a:off x="4787900" y="1196975"/>
            <a:ext cx="8651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rgbClr val="008000"/>
                </a:solidFill>
              </a:rPr>
              <a:t>2.</a:t>
            </a:r>
          </a:p>
        </p:txBody>
      </p:sp>
      <p:pic>
        <p:nvPicPr>
          <p:cNvPr id="5126" name="Рисунок 8" descr="DSC077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7338"/>
            <a:ext cx="3438525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9" descr="DSC0770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16113"/>
            <a:ext cx="4211637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684213" y="1052513"/>
            <a:ext cx="719137" cy="941387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8000"/>
                </a:solidFill>
              </a:rPr>
              <a:t>3.</a:t>
            </a:r>
          </a:p>
        </p:txBody>
      </p:sp>
      <p:sp>
        <p:nvSpPr>
          <p:cNvPr id="6148" name="Rectangle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smtClean="0"/>
              <a:t>    </a:t>
            </a:r>
          </a:p>
        </p:txBody>
      </p:sp>
      <p:sp>
        <p:nvSpPr>
          <p:cNvPr id="6149" name="Rectangle 14"/>
          <p:cNvSpPr>
            <a:spLocks noGrp="1"/>
          </p:cNvSpPr>
          <p:nvPr>
            <p:ph type="body" sz="half" idx="2"/>
          </p:nvPr>
        </p:nvSpPr>
        <p:spPr>
          <a:xfrm>
            <a:off x="684213" y="4652963"/>
            <a:ext cx="8281987" cy="1800225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нарезаем зелёную гофробумагу прямо в рулоне так, чтобы получился  рулон ленты</a:t>
            </a:r>
          </a:p>
          <a:p>
            <a:pPr eaLnBrk="1" hangingPunct="1"/>
            <a:r>
              <a:rPr lang="ru-RU" altLang="ru-RU" sz="2000" smtClean="0"/>
              <a:t>из рулона отрезаем отдельные полоски</a:t>
            </a:r>
          </a:p>
          <a:p>
            <a:pPr eaLnBrk="1" hangingPunct="1"/>
            <a:r>
              <a:rPr lang="ru-RU" altLang="ru-RU" sz="2000" smtClean="0"/>
              <a:t>  промазываем  край полоски клеящим карандашом  и начинаем  сверху обкручивать длинную часть ложки, плотно обматывая края красной бумаги у основания ложки – это будущий стебель</a:t>
            </a:r>
          </a:p>
          <a:p>
            <a:pPr eaLnBrk="1" hangingPunct="1">
              <a:lnSpc>
                <a:spcPts val="3363"/>
              </a:lnSpc>
            </a:pPr>
            <a:endParaRPr lang="ru-RU" altLang="ru-RU" smtClean="0"/>
          </a:p>
        </p:txBody>
      </p:sp>
      <p:sp>
        <p:nvSpPr>
          <p:cNvPr id="6150" name="Заголовок 1"/>
          <p:cNvSpPr>
            <a:spLocks/>
          </p:cNvSpPr>
          <p:nvPr/>
        </p:nvSpPr>
        <p:spPr bwMode="auto">
          <a:xfrm>
            <a:off x="4787900" y="1196975"/>
            <a:ext cx="8651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rgbClr val="008000"/>
                </a:solidFill>
              </a:rPr>
              <a:t>4.</a:t>
            </a:r>
          </a:p>
        </p:txBody>
      </p:sp>
      <p:pic>
        <p:nvPicPr>
          <p:cNvPr id="6151" name="Рисунок 9" descr="DSC077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37449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0" descr="DSC077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73238"/>
            <a:ext cx="38877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65187" cy="7239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8000"/>
                </a:solidFill>
              </a:rPr>
              <a:t>5.</a:t>
            </a:r>
          </a:p>
        </p:txBody>
      </p:sp>
      <p:sp>
        <p:nvSpPr>
          <p:cNvPr id="7172" name="Rectangle 4"/>
          <p:cNvSpPr>
            <a:spLocks noGrp="1"/>
          </p:cNvSpPr>
          <p:nvPr>
            <p:ph type="body" idx="1"/>
          </p:nvPr>
        </p:nvSpPr>
        <p:spPr>
          <a:xfrm>
            <a:off x="611188" y="4797425"/>
            <a:ext cx="8137525" cy="1511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вот такие заготовки получились -  для тюльпана понадобится 3-4 детали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соединяем длинные части 3-4 ложек  в единый стебель, одновременно формируя бутон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промазываем клеем край зеленой полоски и обматываем соединённые длинные части ложек , создавая единый стебель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</a:pPr>
            <a:endParaRPr lang="ru-RU" altLang="ru-RU" sz="2400" smtClean="0"/>
          </a:p>
          <a:p>
            <a:pPr eaLnBrk="1" hangingPunct="1">
              <a:lnSpc>
                <a:spcPct val="90000"/>
              </a:lnSpc>
            </a:pPr>
            <a:endParaRPr lang="ru-RU" altLang="ru-RU" sz="2400" smtClean="0"/>
          </a:p>
          <a:p>
            <a:pPr eaLnBrk="1" hangingPunct="1">
              <a:lnSpc>
                <a:spcPct val="90000"/>
              </a:lnSpc>
            </a:pPr>
            <a:endParaRPr lang="ru-RU" altLang="ru-RU" sz="2400" smtClean="0"/>
          </a:p>
        </p:txBody>
      </p:sp>
      <p:sp>
        <p:nvSpPr>
          <p:cNvPr id="7173" name="Заголовок 1"/>
          <p:cNvSpPr>
            <a:spLocks/>
          </p:cNvSpPr>
          <p:nvPr/>
        </p:nvSpPr>
        <p:spPr bwMode="auto">
          <a:xfrm>
            <a:off x="4787900" y="1196975"/>
            <a:ext cx="8651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rgbClr val="008000"/>
                </a:solidFill>
              </a:rPr>
              <a:t>6.</a:t>
            </a:r>
          </a:p>
        </p:txBody>
      </p:sp>
      <p:pic>
        <p:nvPicPr>
          <p:cNvPr id="7174" name="Рисунок 7" descr="DSC077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44675"/>
            <a:ext cx="41402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10" descr="DSC0827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44675"/>
            <a:ext cx="27971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65187" cy="7239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8000"/>
                </a:solidFill>
              </a:rPr>
              <a:t>7.</a:t>
            </a:r>
          </a:p>
        </p:txBody>
      </p:sp>
      <p:sp>
        <p:nvSpPr>
          <p:cNvPr id="8196" name="Rectangle 4"/>
          <p:cNvSpPr>
            <a:spLocks noGrp="1"/>
          </p:cNvSpPr>
          <p:nvPr>
            <p:ph type="body" idx="1"/>
          </p:nvPr>
        </p:nvSpPr>
        <p:spPr>
          <a:xfrm>
            <a:off x="539750" y="5607050"/>
            <a:ext cx="4967288" cy="1250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вырезаем листья из зелёной гофробумаги и приклееваем к тюльпану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smtClean="0"/>
          </a:p>
        </p:txBody>
      </p:sp>
      <p:sp>
        <p:nvSpPr>
          <p:cNvPr id="8197" name="Заголовок 1"/>
          <p:cNvSpPr>
            <a:spLocks/>
          </p:cNvSpPr>
          <p:nvPr/>
        </p:nvSpPr>
        <p:spPr bwMode="auto">
          <a:xfrm>
            <a:off x="4787900" y="1196975"/>
            <a:ext cx="8651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rgbClr val="008000"/>
                </a:solidFill>
              </a:rPr>
              <a:t>8.</a:t>
            </a:r>
          </a:p>
        </p:txBody>
      </p:sp>
      <p:pic>
        <p:nvPicPr>
          <p:cNvPr id="8198" name="Рисунок 7" descr="DSC0827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4535487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8" descr="DSC0827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84313"/>
            <a:ext cx="3024187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:\ProPowerPoint\Шаблоны\В работе\Детский школьный\DetskShkPri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3" descr="DSC082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5137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3" descr="DSC0076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82688"/>
            <a:ext cx="7458075" cy="56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:\ProPowerPoint\Шаблоны\В работе\Детский школьный\DetskShk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1547813" y="1484313"/>
            <a:ext cx="6049962" cy="30956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C3300"/>
                </a:solidFill>
              </a:rPr>
              <a:t>СПАСИБО</a:t>
            </a:r>
            <a:br>
              <a:rPr lang="ru-RU" altLang="ru-RU" b="1" smtClean="0">
                <a:solidFill>
                  <a:srgbClr val="CC3300"/>
                </a:solidFill>
              </a:rPr>
            </a:br>
            <a:r>
              <a:rPr lang="ru-RU" altLang="ru-RU" b="1" smtClean="0">
                <a:solidFill>
                  <a:srgbClr val="CC3300"/>
                </a:solidFill>
              </a:rPr>
              <a:t>ЗА</a:t>
            </a:r>
            <a:br>
              <a:rPr lang="ru-RU" altLang="ru-RU" b="1" smtClean="0">
                <a:solidFill>
                  <a:srgbClr val="CC3300"/>
                </a:solidFill>
              </a:rPr>
            </a:br>
            <a:r>
              <a:rPr lang="ru-RU" altLang="ru-RU" b="1" smtClean="0">
                <a:solidFill>
                  <a:srgbClr val="CC3300"/>
                </a:solidFill>
              </a:rPr>
              <a:t>ВНИМАНИЕ</a:t>
            </a:r>
          </a:p>
        </p:txBody>
      </p:sp>
      <p:sp>
        <p:nvSpPr>
          <p:cNvPr id="11268" name="Rectangle 6"/>
          <p:cNvSpPr>
            <a:spLocks noGrp="1"/>
          </p:cNvSpPr>
          <p:nvPr>
            <p:ph type="body" idx="4294967295"/>
          </p:nvPr>
        </p:nvSpPr>
        <p:spPr>
          <a:xfrm>
            <a:off x="2268538" y="2565400"/>
            <a:ext cx="4897437" cy="3025775"/>
          </a:xfrm>
        </p:spPr>
        <p:txBody>
          <a:bodyPr/>
          <a:lstStyle/>
          <a:p>
            <a:pPr eaLnBrk="1" hangingPunct="1"/>
            <a:endParaRPr lang="ru-RU" altLang="ru-RU" sz="2800" b="1" smtClean="0">
              <a:latin typeface="Arial" panose="020B0604020202020204" pitchFamily="34" charset="0"/>
            </a:endParaRPr>
          </a:p>
          <a:p>
            <a:pPr eaLnBrk="1" hangingPunct="1"/>
            <a:endParaRPr lang="ru-RU" altLang="ru-RU" sz="2800" b="1" smtClean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ru-RU" altLang="ru-RU" b="1" smtClean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theme/theme1.xml><?xml version="1.0" encoding="utf-8"?>
<a:theme xmlns:a="http://schemas.openxmlformats.org/drawingml/2006/main" name="DetskShko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DetskShkol</Template>
  <TotalTime>628</TotalTime>
  <Words>189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DetskShkol</vt:lpstr>
      <vt:lpstr>Мастер-класс  по ручному труду Поделки из бросового материала   «Тюльпан из пластиковых ложек» </vt:lpstr>
      <vt:lpstr>Тюльпан из пластиковых ложек</vt:lpstr>
      <vt:lpstr>1.</vt:lpstr>
      <vt:lpstr>3.</vt:lpstr>
      <vt:lpstr>5.</vt:lpstr>
      <vt:lpstr>7.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по ручному труду Поделки из ватных палочек и дисков</dc:title>
  <dc:creator>- -</dc:creator>
  <dc:description>http://propowerpoint.ru - Бесплатные шаблоны для презентаций. Полезные советы и уроки  PowerPoint ._x000d_
</dc:description>
  <cp:lastModifiedBy>Пингвин</cp:lastModifiedBy>
  <cp:revision>38</cp:revision>
  <dcterms:created xsi:type="dcterms:W3CDTF">2013-03-06T20:23:22Z</dcterms:created>
  <dcterms:modified xsi:type="dcterms:W3CDTF">2020-04-08T20:21:33Z</dcterms:modified>
</cp:coreProperties>
</file>