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909" autoAdjust="0"/>
  </p:normalViewPr>
  <p:slideViewPr>
    <p:cSldViewPr snapToGrid="0">
      <p:cViewPr varScale="1">
        <p:scale>
          <a:sx n="63" d="100"/>
          <a:sy n="63" d="100"/>
        </p:scale>
        <p:origin x="-12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0385-BB9F-4D91-9D89-08F81ABD6FE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196D2-9024-4FA3-A1F1-AFE57F82A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7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96D2-9024-4FA3-A1F1-AFE57F82A8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11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96D2-9024-4FA3-A1F1-AFE57F82A8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82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38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70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76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604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157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39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2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03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50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53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91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45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12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38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79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B4D1A-EE1E-4120-8DD6-A1C0764BEE6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7F1E1E-E4CF-4BF1-BFCE-E608BEFF9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32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2602" y="522451"/>
            <a:ext cx="7766936" cy="207818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- класс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«Поделки из синельной проволоки»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549" y="2681983"/>
            <a:ext cx="4339505" cy="3659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8994" y="2669458"/>
            <a:ext cx="3626012" cy="3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8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005" y="2004164"/>
            <a:ext cx="4849111" cy="4236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2597" y="2012573"/>
            <a:ext cx="5340263" cy="42278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4684" y="412953"/>
            <a:ext cx="9129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СИНЕЛЬНОЙ ПРОВОЛОКИ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7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51136/v851136763/b07e0/bWec8RA4S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303" y="1666569"/>
            <a:ext cx="6238568" cy="49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35974" y="294966"/>
            <a:ext cx="9450986" cy="90942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«ОСЬМИНОЖЕК»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234" y="-1"/>
            <a:ext cx="8529483" cy="2787445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РАБОТЫ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разноцветная пушистая синельная проволока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глазки для игрушек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маленький шарик из пенопласта или другого материала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 силиконовые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карандаш или ручка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клей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p.userapi.com/c851328/v851328763/b07cf/OjU2O0DHC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061" y="2846439"/>
            <a:ext cx="3642798" cy="37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7017/v847017303/1a61b4/e4Ii8TrC4r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715" y="1858297"/>
            <a:ext cx="4921781" cy="47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89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433" y="206375"/>
            <a:ext cx="9320980" cy="2979174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0084" y="8661853"/>
            <a:ext cx="2867242" cy="28778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https://pp.userapi.com/c846323/v846323303/198ea3/74nGNXBsQI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342" y="1135625"/>
            <a:ext cx="3362632" cy="26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6321/v846321303/1b09ff/S98yXbpI1q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432" y="1177037"/>
            <a:ext cx="3510116" cy="24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45524/v845524303/1a2692/R7IRvEpBc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1098" y="3952566"/>
            <a:ext cx="3333135" cy="269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p.userapi.com/c846120/v846120303/197a99/UHb6n0Tp8b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059" y="3908323"/>
            <a:ext cx="3502741" cy="26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2551471" y="191728"/>
            <a:ext cx="4805244" cy="909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РАБОТЫ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55806" y="3200399"/>
            <a:ext cx="737419" cy="530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3071" y="2949677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77316" y="2836606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0" y="5786284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33071" y="5756787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8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46521/v846521303/199544/46Jh1w8IdM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003" y="1150375"/>
            <a:ext cx="2146709" cy="38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8524/v848524303/129369/_kcx9EDg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618" y="1203343"/>
            <a:ext cx="2732309" cy="37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845420/v845420303/19d0d9/Nlg-E3AyH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026" y="1214804"/>
            <a:ext cx="2433484" cy="37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1664" y="5196007"/>
            <a:ext cx="83328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-аккуратно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вытаскиваем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скручиваем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торчащие вниз проволочки попарно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получаем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щупальцы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551471" y="191728"/>
            <a:ext cx="4805244" cy="909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РАБОТЫ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7677" y="4252451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9084" y="4178709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60774" y="4208206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4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922" y="5486400"/>
            <a:ext cx="9188245" cy="11503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pp.userapi.com/c846420/v846420303/197e5c/Hubt9QPgZ0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593" y="1150375"/>
            <a:ext cx="3861387" cy="40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50328/v850328303/dba80/Noicu7j_2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0383" y="1150374"/>
            <a:ext cx="4019995" cy="40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86464" y="5159081"/>
            <a:ext cx="8971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Теперь каждый щупалец аккуратно закручиваем в спиральку.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щупальца станет закрученной легкой спиралькой. Приклеиваем глазки. Наш осьминог готов! </a:t>
            </a:r>
            <a:endParaRPr lang="ru-RU" sz="2400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551471" y="191728"/>
            <a:ext cx="4805244" cy="909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РАБОТЫ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6760" y="4326193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91948" y="4360605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8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p.userapi.com/c848520/v848520303/124547/ZX8heNk6hv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666569"/>
            <a:ext cx="2934929" cy="44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850128/v850128303/d0a99/CBeJ4UfqQ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890" y="1681315"/>
            <a:ext cx="3531021" cy="44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.userapi.com/c850232/v850232011/d7861/cOVE1UPe-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779" y="1664469"/>
            <a:ext cx="3303640" cy="44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828799" y="383457"/>
            <a:ext cx="6268065" cy="909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ВАРИАНТЫ ПОДЕЛОК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9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radugaakvareli.ru/image/catalog/kartinkikategorij/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643" y="309716"/>
            <a:ext cx="6146803" cy="54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825909" y="5678127"/>
            <a:ext cx="8096865" cy="909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ВНИМАНИЕ!!!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1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76</Words>
  <Application>Microsoft Office PowerPoint</Application>
  <PresentationFormat>Произвольный</PresentationFormat>
  <Paragraphs>28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Мастер - класс  «Поделки из синельной проволоки»</vt:lpstr>
      <vt:lpstr>Слайд 2</vt:lpstr>
      <vt:lpstr>МАСТЕР-КЛАСС «ОСЬМИНОЖЕК»</vt:lpstr>
      <vt:lpstr>МАТЕРИАЛЫ ДЛЯ РАБОТЫ: - разноцветная пушистая синельная проволока - глазки для игрушек  - маленький шарик из пенопласта или другого материала  - 2 силиконовые резиночки - карандаш или ручка - клей</vt:lpstr>
      <vt:lpstr>.</vt:lpstr>
      <vt:lpstr>Слайд 6</vt:lpstr>
      <vt:lpstr>     </vt:lpstr>
      <vt:lpstr> 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«Поделки из синельной проволоки»</dc:title>
  <dc:creator>Пользователь Windows</dc:creator>
  <cp:lastModifiedBy>КРАСОТА</cp:lastModifiedBy>
  <cp:revision>18</cp:revision>
  <dcterms:created xsi:type="dcterms:W3CDTF">2019-02-10T05:11:04Z</dcterms:created>
  <dcterms:modified xsi:type="dcterms:W3CDTF">2019-10-14T10:20:24Z</dcterms:modified>
</cp:coreProperties>
</file>