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7" r:id="rId2"/>
    <p:sldId id="287" r:id="rId3"/>
    <p:sldId id="288" r:id="rId4"/>
    <p:sldId id="293" r:id="rId5"/>
    <p:sldId id="258" r:id="rId6"/>
    <p:sldId id="261" r:id="rId7"/>
    <p:sldId id="294" r:id="rId8"/>
    <p:sldId id="296" r:id="rId9"/>
    <p:sldId id="297" r:id="rId10"/>
    <p:sldId id="298" r:id="rId11"/>
    <p:sldId id="281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82CC1-35E0-4EFD-A9D0-D75DC672B927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A8210-6960-4484-941A-138C9A936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2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FA3FA-9478-46E9-9548-FE29A41EC4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2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25C8-C528-4E1D-BE9E-61F830A5DCC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45AFF-A2FE-4FC8-A7A0-37C0DB0A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28600" y="620688"/>
            <a:ext cx="7278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Пластилиновая     живопись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ингвин\Desktop\Люда\пр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6408712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Пингвин\Desktop\Люда\пр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966761" cy="5390683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 rot="20925886">
            <a:off x="175992" y="310415"/>
            <a:ext cx="3396957" cy="2140682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работ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ингвин\Desktop\Люда\пр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8307"/>
          </a:xfrm>
          <a:prstGeom prst="rect">
            <a:avLst/>
          </a:prstGeom>
          <a:noFill/>
        </p:spPr>
      </p:pic>
      <p:sp useBgFill="1">
        <p:nvSpPr>
          <p:cNvPr id="4" name="Прямоугольник 3"/>
          <p:cNvSpPr/>
          <p:nvPr/>
        </p:nvSpPr>
        <p:spPr>
          <a:xfrm>
            <a:off x="323528" y="31409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287524" y="188640"/>
            <a:ext cx="3708412" cy="19657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ЦЕЛЬ: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67544" y="2996952"/>
            <a:ext cx="8424936" cy="3570958"/>
          </a:xfrm>
          <a:prstGeom prst="cloud">
            <a:avLst/>
          </a:prstGeom>
          <a:solidFill>
            <a:srgbClr val="E4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Развитие художественно-творческих способностей </a:t>
            </a:r>
            <a:r>
              <a:rPr lang="ru-RU" sz="2400" b="1" i="1" dirty="0" smtClean="0">
                <a:solidFill>
                  <a:srgbClr val="002060"/>
                </a:solidFill>
              </a:rPr>
              <a:t>старших дошкольников  </a:t>
            </a:r>
            <a:r>
              <a:rPr lang="ru-RU" sz="2400" b="1" i="1" dirty="0">
                <a:solidFill>
                  <a:srgbClr val="002060"/>
                </a:solidFill>
              </a:rPr>
              <a:t>посредством использования </a:t>
            </a:r>
            <a:r>
              <a:rPr lang="ru-RU" sz="2400" b="1" i="1" dirty="0" smtClean="0">
                <a:solidFill>
                  <a:srgbClr val="002060"/>
                </a:solidFill>
              </a:rPr>
              <a:t>нетрадиционных техник работы с пластилином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2195736" y="1916832"/>
            <a:ext cx="3096344" cy="1152128"/>
          </a:xfrm>
          <a:prstGeom prst="lightningBol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5004049" y="77208"/>
            <a:ext cx="3670515" cy="1368152"/>
          </a:xfrm>
          <a:prstGeom prst="cloudCallout">
            <a:avLst/>
          </a:prstGeom>
          <a:solidFill>
            <a:srgbClr val="E4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Задачи: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458527">
            <a:off x="4431037" y="3238588"/>
            <a:ext cx="2720955" cy="42799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613580">
            <a:off x="5113952" y="1239044"/>
            <a:ext cx="3222678" cy="33764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292080" y="1700808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 воспитывать и развивать любознательную активную, самостоятельную и творческую личность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4365104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Воспитывать трудолюбие, усидчивость, активность детей в </a:t>
            </a:r>
            <a:r>
              <a:rPr lang="ru-RU" b="1" i="1" dirty="0" smtClean="0">
                <a:solidFill>
                  <a:srgbClr val="002060"/>
                </a:solidFill>
              </a:rPr>
              <a:t>процессе творческой деятельности с пластилином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48958">
            <a:off x="-186294" y="-252164"/>
            <a:ext cx="5508488" cy="520736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331640" y="548680"/>
            <a:ext cx="30730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 учить работать как по образцу, так и по собственному замыслу, развивая фантазию;</a:t>
            </a:r>
          </a:p>
          <a:p>
            <a:pPr lvl="0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628800"/>
            <a:ext cx="4032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 анализировать формы и размеры объекта труда, наблюдать, сравнивать, выделять черты сходства и различия предметов по размеру, по расположению в пространстве, находить нужное количество деталей и места их соединения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6" grpId="0"/>
      <p:bldP spid="2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620688"/>
            <a:ext cx="7278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Мастер – класс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«Радужная бабочка»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C:\Users\Пингвин\Desktop\Люда\пр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104456" cy="486937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ингвин\Desktop\Люда\пр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3810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412776"/>
            <a:ext cx="3925670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Материалы: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200" b="1" dirty="0" smtClean="0"/>
              <a:t>- восковой пластилин  – он  яркий, пластичный и качественный;</a:t>
            </a:r>
            <a:br>
              <a:rPr lang="ru-RU" sz="2200" b="1" dirty="0" smtClean="0"/>
            </a:br>
            <a:r>
              <a:rPr lang="ru-RU" sz="2200" b="1" dirty="0" smtClean="0"/>
              <a:t>- альбомный лист или картон, либо готовый образец рисунка (раскраска);</a:t>
            </a:r>
            <a:br>
              <a:rPr lang="ru-RU" sz="2200" b="1" dirty="0" smtClean="0"/>
            </a:br>
            <a:r>
              <a:rPr lang="ru-RU" sz="2200" b="1" dirty="0" smtClean="0"/>
              <a:t>- медицинский шприц (без иглы) (на 5-10мл);</a:t>
            </a:r>
            <a:br>
              <a:rPr lang="ru-RU" sz="2200" b="1" dirty="0" smtClean="0"/>
            </a:br>
            <a:r>
              <a:rPr lang="ru-RU" sz="2200" b="1" dirty="0" smtClean="0"/>
              <a:t>- емкость с горячей водой; </a:t>
            </a:r>
            <a:br>
              <a:rPr lang="ru-RU" sz="2200" b="1" dirty="0" smtClean="0"/>
            </a:br>
            <a:r>
              <a:rPr lang="ru-RU" sz="2200" b="1" dirty="0" smtClean="0"/>
              <a:t>- стека;</a:t>
            </a:r>
            <a:br>
              <a:rPr lang="ru-RU" sz="2200" b="1" dirty="0" smtClean="0"/>
            </a:br>
            <a:r>
              <a:rPr lang="ru-RU" sz="2200" b="1" dirty="0" smtClean="0"/>
              <a:t>- доска для лепки;</a:t>
            </a:r>
            <a:br>
              <a:rPr lang="ru-RU" sz="2200" b="1" dirty="0" smtClean="0"/>
            </a:br>
            <a:r>
              <a:rPr lang="ru-RU" sz="2200" b="1" dirty="0" smtClean="0"/>
              <a:t>- салфетки.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 rot="20925886">
            <a:off x="263094" y="169814"/>
            <a:ext cx="4551393" cy="3148314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рисования пластилином из шприца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ингвин\Desktop\Люда\пр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2381250" cy="2381250"/>
          </a:xfrm>
          <a:prstGeom prst="rect">
            <a:avLst/>
          </a:prstGeom>
          <a:noFill/>
        </p:spPr>
      </p:pic>
      <p:pic>
        <p:nvPicPr>
          <p:cNvPr id="21507" name="Picture 3" descr="C:\Users\Пингвин\Desktop\Люда\п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4104456" cy="2626851"/>
          </a:xfrm>
          <a:prstGeom prst="rect">
            <a:avLst/>
          </a:prstGeom>
          <a:noFill/>
        </p:spPr>
      </p:pic>
      <p:pic>
        <p:nvPicPr>
          <p:cNvPr id="21508" name="Picture 4" descr="C:\Users\Пингвин\Desktop\Люда\п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3986902" cy="2554784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 rot="20925886">
            <a:off x="758135" y="252366"/>
            <a:ext cx="2838690" cy="2522965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5661248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1484784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5229200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C:\Users\Пингвин\Desktop\Люда\пр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3771503" cy="3106347"/>
          </a:xfrm>
          <a:prstGeom prst="rect">
            <a:avLst/>
          </a:prstGeom>
          <a:noFill/>
        </p:spPr>
      </p:pic>
      <p:pic>
        <p:nvPicPr>
          <p:cNvPr id="39940" name="Picture 4" descr="C:\Users\Пингвин\Desktop\Люда\пр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149796" cy="2834630"/>
          </a:xfrm>
          <a:prstGeom prst="rect">
            <a:avLst/>
          </a:prstGeom>
          <a:noFill/>
        </p:spPr>
      </p:pic>
      <p:pic>
        <p:nvPicPr>
          <p:cNvPr id="39939" name="Picture 3" descr="C:\Users\Пингвин\Desktop\Люда\пр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5"/>
            <a:ext cx="4173702" cy="2952328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 rot="20925886">
            <a:off x="1118176" y="252366"/>
            <a:ext cx="2838690" cy="2522965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5229200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96336" y="332656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84368" y="3356992"/>
            <a:ext cx="870155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Пингвин\Desktop\Люда\пр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7135513" cy="4831829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 rot="20925886">
            <a:off x="167028" y="2712"/>
            <a:ext cx="3517865" cy="2060547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работ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Пингвин\Desktop\Люда\пр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98483" cy="4536504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 rot="20925886">
            <a:off x="767721" y="-11218"/>
            <a:ext cx="3312298" cy="1928799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работ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125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Материалы: - восковой пластилин  – он  яркий, пластичный и качественный; - альбомный лист или картон, либо готовый образец рисунка (раскраска); - медицинский шприц (без иглы) (на 5-10мл); - емкость с горячей водой;  - стека; - доска для лепки; - салфетки.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альбом образцов нетрадиционного рисования</dc:title>
  <dc:creator>Computer</dc:creator>
  <cp:lastModifiedBy>вадим</cp:lastModifiedBy>
  <cp:revision>124</cp:revision>
  <dcterms:created xsi:type="dcterms:W3CDTF">2017-02-05T14:19:48Z</dcterms:created>
  <dcterms:modified xsi:type="dcterms:W3CDTF">2019-02-21T19:52:11Z</dcterms:modified>
</cp:coreProperties>
</file>