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7" r:id="rId4"/>
    <p:sldId id="277" r:id="rId5"/>
    <p:sldId id="265" r:id="rId6"/>
    <p:sldId id="269" r:id="rId7"/>
    <p:sldId id="270" r:id="rId8"/>
    <p:sldId id="271" r:id="rId9"/>
    <p:sldId id="275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579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9108-5F42-4B5B-8F22-8B4E7A7F1ADE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6F-0F1F-408D-BF30-7F02272B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ингвин\Desktop\для Светиной презентации\praz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016" y="1571612"/>
            <a:ext cx="9145016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 – класс </a:t>
            </a:r>
          </a:p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«Рисование шерстью»</a:t>
            </a:r>
          </a:p>
          <a:p>
            <a:pPr lvl="0"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</a:t>
            </a:r>
          </a:p>
          <a:p>
            <a:pPr lvl="0"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МАДОУ г.Мурманска </a:t>
            </a: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 115</a:t>
            </a:r>
          </a:p>
          <a:p>
            <a:pPr lvl="0"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Есичева Мария Александровна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0" y="-31025"/>
            <a:ext cx="9158736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0" y="135192"/>
            <a:ext cx="4781570" cy="3375072"/>
          </a:xfrm>
        </p:spPr>
      </p:pic>
      <p:sp>
        <p:nvSpPr>
          <p:cNvPr id="8" name="Прямоугольник 7"/>
          <p:cNvSpPr/>
          <p:nvPr/>
        </p:nvSpPr>
        <p:spPr>
          <a:xfrm>
            <a:off x="179512" y="2636912"/>
            <a:ext cx="93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8" t="1839" r="2751" b="4132"/>
          <a:stretch/>
        </p:blipFill>
        <p:spPr>
          <a:xfrm>
            <a:off x="3923928" y="3192743"/>
            <a:ext cx="5120471" cy="35283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5850725"/>
            <a:ext cx="886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42944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-14736" y="-19962"/>
            <a:ext cx="9158736" cy="685800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763"/>
            <a:ext cx="4157292" cy="6422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34" t="7887" r="9572" b="7606"/>
          <a:stretch/>
        </p:blipFill>
        <p:spPr>
          <a:xfrm>
            <a:off x="4788024" y="197764"/>
            <a:ext cx="4048772" cy="6422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1303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data:image/jpeg;base64,/9j/4AAQSkZJRgABAQAAAQABAAD/2wCEAAkGBxQTEhUTExIWFhUXFRoYFxYYFxggGBsdHxoYGxkdGR0YHCogHRolHR0dIjEjJS0rLi4uGB8zODMuNyguLysBCgoKDg0OGhAQGy4iHyUtLS0uLS0rLS0tLS0tLS0uLS0rKy0tLS0tNS4vLS0tLS0tLS8vLTAtKy0vKy4tLi0tLf/AABEIAP4AxgMBIgACEQEDEQH/xAAcAAEAAgMBAQEAAAAAAAAAAAAABgcCBAUDCAH/xABJEAACAQMCBAQEAwUDCAgHAAABAgMABBESIQUGMUEHEyJRMmFxgSORoRRCUrHBcrLRFTNigpKiwuEIJENTY3Pw8RYXJYOTo9L/xAAZAQEBAQEBAQAAAAAAAAAAAAAAAQIDBAX/xAAvEQEAAgECAwYFAwUAAAAAAAAAARECAyESMUEEE1FhgZFxocHR8DJSsRQjQrLx/9oADAMBAAIRAxEAPwC8aUpQKUpQKUpQKUpQKUpQKV+O2AT7DNVLxDxFuQNbyQ26MxCDQWb75Jzj3A7HbY1nLOMebWOM5clt0qmLnmW/brdHBAIKBApBGQVKqMgjvXOmvLh/juZm+RlfH5ZxSM4mLg4ZXpLOq7syqPmQP515WvEIpCRHLG5X4gjqSPbODtVESWukKRCJ5ZGZUVmwoCgF2Y/LI612vD46OIQlUMZkEsUkechWVSxwf4ThSPrWI1bmq8ranTqLtc1KUrq5lKUoFKUoFKUoFKUoFKUoFKUoFKUoFKUoFKUoBqieOWRhuhmJWaJZI9LlRs760ddXpOxIP2xnte1cXmbliC9TTKGVh8MsbaZF+h7j5EEfKsZ48VV0axyrmpHiF2YYIkiUO6AKQDsATI5I1Y2DEKO+B0rgzceuv4Av3X+matK88Lra1gll/bZc4+Kcp5eSwA1FY9e522PfOD0qupbZydlQ7kfH/wDyp+v3FTHDhimpyubbFjzIDGnnMYZUJKyIcDcBT6ipX1ADIYb4BHSpP4cA3t4DHrMMJ1yThiMvnUE1fvMzYLdtKacAMK8fCSC3uZHS6toJVZFeHzIlcqfVrGWB6gA+3o7d7rtbVI1CRoqIOiooCj6AbCkaeN8X57JOc1T1pSldGCleVxcJGNTuqL7sQB+ZrVtONW0raYrmGRv4UkRj+QOaDfpSlApSlApSlApSlApSlApSlApSoZzPzuUm/YbCH9qvSMlf+yhH8U7A7f2cg/MZGQmTMAMk4A7muS/NFkG0G9tg/wDCZ4tX5as1U/EBbSOTxW8uL+QEZt7fKWiEjIC+pNWP48jIxnJrUveIcKxoTg0WjGNbzYYbe0eXPtkHNBe8UgYBlIYHoQcg/Qis6+buXI5RduvB5Wgl0NKsBkYwShQgaPEo+M5JBbIwOo7WjwHxLRrcm9heC5Q6XiVSdRGxKZPp3/dcgjpk9aFJXzTFqtJwBn8MnGcdNz/KvnHmfjL20gQIcnU/qO3xHGMb5yD+lW7xDxMikBiitpG1qVwzBTuMHATVmoZecqy3hXVZsQp9Jf0Hf3ZipI/9YrLUPzlDjKWwt7pl9CW5YqM516WUAbE+pnI+j57VY/I3P0V7Ezy6Ld/NEaxu4BbKoRp1H1eosoI66QcDOBFuGchTBSrPHEMAKFy2AOu2w9uhrtcO8PolZHaeVmSRHGNCqSrBhkFWONveqmywgar3xD8QmtpBZWMf7RfOPhAysQI2L4/exvg4AG52wDH/AP5hHhKtYMhuJIZHEbltK+UTlA2AxBUkrsMAKpzviotc8YygnihhEkhmMiFW81ZFYEa3YjWGU69WCex96sbzSebcHJ91cHz+JcbWKTukbeY6+6ny2VVPyXIrQfws8wP/AJPv1nkX1eVJGYy3zUklSc46gdsmvSy5gcu4uJNQEZVVVlGlsArlVABj6oc9D+Y6tjf41XSzeU8eCyuNJQhQMdB1G/qHqDZzuRXKdSYmYyjl6x+fnLduMbjZ68i+Ic1oTBfl9EbBJllyZrckhVcE+p4CSAc5K6lwSCBV3I4IBBBBGQR0I7EfKqg564YvFLNry2AS+t4yJEUbyxFSHXH7wxkr1PVe4NZeAPNrSxNw+YnzIV1wls5MRx6d/wCEkY/0WGNlrqwt+lKUClKUClK/GYDqcUH7StG44xBGxV5kVgNRUsNWPcDqeh6e1aI5stSQPM6qzbqwwF6nDAHH0z0J7VLHcpWEUgYBlIIIyCDkEfIivHiV6sMTyv8ACiljjqcdAPmTsPmaohfidze9uFs7Qj9rmUsXOcQRAHXM2ATsAcbdidyADVZ5gWKFra0DLA2fOmY4uLl98vIdyqZOQnt1JzVn+G/C/wBpFzxG5UO94WRQeggB04GRnS5H3RI6jXD/AA7tYLlluLlbnyxrW2XAYqD6TOSdl6AjYE9TgkFUrFdUR4Ly/LdfiF/LjxpR2DM0hHRYlzqfpuc4Hv1ruQcqxxsY7ozg6NQdQBCCCfSzYYlzsQq9Ack7ipBcHRMZElZl8vSUKoFGO+QNWMfughBjOMHAjPEuK+edMUik5062zoX6aRgqM9iBXDHHO7yn0+7vllhEVjHr9o/PR6cAjtl4nbJboVLOy+YzFm0lG1hQTpXKgjO53O+Nqsa+4FYQs0ssaku7OTIzMMklj6SdIGT7VH+TPDWOC6W8e7knliLYARUj9SsuMZY7Ak7Eb4roeKp/AhH/AIufyRv8a6ZTw428+WVRb1PNNnCNMWkDsI1AX/cFaE/PI/7OMn+1/j/yqBRit+3jrzTrZdHHvJlJI+ZriR1XIUMyjbruQOox/KrOtlqouFp+LF/5if3hVvxbV10cpm7bwmZ5qz4/Y8Nka6n8nzbnU4bU8hQMp0MNKsAB6f8AnUK47eaUAUQREhxH6VRNZ04LNjrjIBc436jNb95ZCOe7f9oTS08r6AJM7uxOSVCjqe5qK89XCNAoU5w2cjG3QCurq7k3KJEqIjCO6kgzINBMEh9OpMkbMTvjb4dipFZyW9xA6rcZRtAWPWQYpVB9UZZmyAExpY5xoCnAIq55bRZ4PSxVjHp1qfVuuM/M9/yqIWnJqxWYsXZ5ECufNLgMsmoGMqD8PUjYnoAc5NVLRrlricjXcDWh1NK+dORlQWLTCQKNIiVfn1xjOVxxeb//AKRx2OYArGiiSPSB64yXBjI2AwNUK+yrGT0qWcr2zK7zcOvBPNHiKeKRd2CdFjdt2XHzBOM52Ari+Nl4l3aQzGNo7iCUpIjDorjc7+zKowdxqP1pVczmvmKQMoZTkEAgjoQdwayqGeD/ABQ3HCbVj8UamE//AGyVX/cCn71M6qFKUoFV/wCJMUjSwAzIluysGVkDkyD1L6W7FQ2++69OlWBUH8UreLy7eWWJpCkwVU3KMXGjS64IJ31AkbFSAdyDy1omdPKvDy+u3u3p/qhC5bZAjJHM7A/E5Cgg/IADcDGCR7V+slrJGVitZZAyMRKfPcfCSuHIYbsFGQdtWe1b8cLOoBtBBGPSAFQBsj2Vieg7gV1eGQ3cixktHEuVIRiSxUHZWUKuCQMEZOMkZr5OWXHpYZXe8/5TP+kVM/w9MTw5z9o+rn+DvGSTLb63ZVUuqv8AEuHCsMnfoy9a63jBcTPZpDAjHzZkjZh0UswWPVjdfWysG6ZjAzkiq+DXdrMXRgGyVE0ekg9MrIMbZ0d8jbrVicq85rOVjmAin2wP3H/sk9D/AKJ+2a+tpZxljEw8+pjWUtOy5ikCPbLF5EVufIhCuGkZY8pqY4wnwj0kE7nPSuFxzj0UPx41kDESAA+w1ew+Z7dPatPxRvpra9ZI20rOiy69tQJLIyqe26Zz19fWoVZ2zSMFVWd2OwAJZj9BuTW7ZiHQ4bHxDjFwYYlCRL8e5ESDt5jYy7HsO+M4ABI7HHuVTZB7ZZPNfyiSxAUF2U7DJ2XoNzVseHHB5bWyWKZFR9bNpXGQGwfWRsXznudtI7VzufuVI5C16ZZFaNAPLUrocg4BbK5742I6D7qLenh/xHzLf1sPMGlWGf3ggLY9xv1rl+LDei3Hu0h/IJ/jXE8OkJ4q+50rZZ09tRmxn64GKtK5so3IMkaOVzpLKpK5xnBI2zgdPapljxY0xnFxSibSJnOEUsfZQSf0qR2PL9yw2t3H9oBf75FWXPxOGNNZcBA2n0gkZ9sCtS249E0cjplhEuW2xnY9M/Q15+DCMuGct/Ax7Nnw8dTXj0R3hXKU4kjd9ChXViNRJ2IOBgY7e9Tm6i1LpK6geozg/b5/cVqcM4vDP/m3BbGSh2YDYE49skbjI3FbN4dl3Qb76kJHbuCAPvXoxwjHkRFKQ4taj/rKbga5F3yTsxG+Mkn6VHOKcpPK3mxkm3jXVcaTjQqn1FQ5GpiNgAOp3qXTqHllXbDSuNs4wXPTHYV5cdklt7W4SJA8h/BZFXJA1jXkLufh7nbFVtaHhsGbh8Ducl1LDYD06m0ZAGM6cZxtnNSOW2VuoqO+GRk/yXa+dGY3EZUodjgMwUkHpkANjtmpRWmUJ5h5GDxMlrK1qWkErNCqhyQPcYO+3ft9arvxD5kWWG9tbi3bMIRYrk4V2fUrBGGBqGAx77Kx22q+qgXjhGDwe4JAJDQkEgbfjRjb22JH3NJ3Ef8A+jdc5srmP+G41f7UaD/gq3apn/o1L+BeH/xY/wC63+NXNQKUpQK5PNVtPJaypbMFlK+nO2flnsfY++M7V1qUncfOt9xW7RlinE6TIRlJCyiU5B9DL+6emF+XXfOKcWk8x5lVzkaXBOJI8lv80xJx3zg7gKCRivoS9so5l0Sxq69cMARnsRnoR71AOYvDm23eGVoyMExElgRvnTn1An3ORt2rzf02NVvXx87+U8nfvp8I9vRXUV06EMrdR2PYjoQDt8xW550MpAcdgDg4IOOq9sj2Pz+te19wSIQy6DmTy20fiHOoAkfEdIJO2+1cKx5edoyz3i+lWwqRNjI33LaSfyOa7xDnMwlMbxz20635eRY4lCsunzQqlnOl27gqMZz7HarM5N5dtLaFHtVz5iK3nNvI6kAjJxsMYOAAPlVC2V80cU2uRZBp0hQSGYbZznpsR0Jxqr6M5dt/LtLeP+CCNfyRRVhJdCuBz2+LKX5lB/vrXfqO8/2M01k626eZLqUhNQGrDDIBYgZxvv7VWYQfwt9V/dN/Dbwr+byn+lT/AI9ZPNFojk0HO/sR7HG4+taPJFhJBZxrNEsc51GQDSTnW2nLKSGwuO5ru1BEn5el/YxEWiVhJqJZyEA6ddPXv0r15f4IoinT9ojk8wBGMRB0EA7E5O/q9hXtzxyv/lCGOIy+UEmEmdGrOFdcY1DHxdfl0r95L5UTh8bokrSa2DMWCjGBjAA/qTXLucO87yt3eO0akaXdXt4Onwfg8VsumMbnGp23dv7R9vkMAZOAK6S1hWaDeuzg+f14wGumVQc/tJB64H4uGJI7AZP2r6Bs7hJF1xsrKSfUpBBIJDdO4IIPzBr524+h/aEUE6Trfqcbuf8AD9am3hTzEI7maxcnDyO0QIxht2IG+SrKNQOwyp6lqzDUrapSlaZK+fvEDxNa9tp7NbcKGYeoOxOEkDZxpwPh3+pq/wBjjevn+bwmvDLK6lMOZMesD0uW7b4ODUlYcHw157l4fDJHGiN5kmolwx6KAMYYfOvpDl6+M9rBOwAaWFJCB09Shts9t6oa68IrxFLIi5XUQiyAk75A9WM46davDkxMcPswQQRawggggj8NdiDuDQl2aUpVQpSlAqE89cAuJXEtuokGkAxlwDkd11encfMdO+dptSg+eeLXc8DaZomiycDWpGfoTs32rAQXJjDCN0TOkMylQT7DI3+1fRNeVxCHUqf/AGqU1b594Jydd3jsBEi9dTu+k+rq2FBOcjPQHbt1r6GVcAAdtq5/CuEJAXZSSXIz7bZxgfc10aQkyVhPMqKzuwVVBZmJwAAMkk9gBWdcvmnR+xXXmjMf7PLrGcZXy21b/TNVGnwLmK3vdbW0nmIp3YAgZ9t98/UV1gtVJ4OX1tY2CmabQ9xrlwQxOA7RAgKudOIwfqTUnHN1kpQ/tE8gTVtokw2Rj1eZucdR7ZqLSaEV+CoTF4hWsahI4bhgBjJWMfc+vqfpWvL4mD920Y/2pAP5KaWVKwK8bmEONJJGT1BwR9DVdTeJM37trGPq7H+QFY2nPl27gFIFGHY+iT91Gf8A7z/Rx96WUhnNDuOIRQxRNLI0ZCouMnDSE+w6DP2NbnAeVr6PiNpJMUga4nebQUUuFiYagzDJBKMABnHqOR1rLlS7N5xyznWMgoj+YACQvom3JA+HLKMnG5A61ZvPbaJeHygdLxYyfZWBZj/+vH3pBKXUpSqjyuT6TXiibCvS66AVkKDxl2FfvCh+BF/5af3RXhxZ8RSEdQjH9DW/GmAAOwxQZUpSgUpSgUpSgUpSgUpSgVEvFi98nhF43vF5f/5GWP8A4qltVr49TMeHpAu7T3UUQH+0381H50HG4ry9dDh3DXgtvPEVmPMjVwJFLhHYqpHr32wDn5GotFxIMWjWN1mVWJRreZhlfLOk+WCyt6wDldiN+ozPePc9z2rzQqkarAwRSyMQV9IUnEnXfGMDoa4/htxZ/wDLF4JFGZLb9pGgdS62zELk75GPuDUXdD7njbxCNZraaORyCVMJUqNSqcK7FnBzgN6Rk4wSDnmRcfuDIVCKwDBcuhQHLhBqG7BtRGwPY+1bXNXPs1xxMXCRiFoh5aq3qAKPqJbUB1KgEfLsajPHONzXcjyM3qbSWCnqRnHXdsde+PepS261txS4llVVLnVgFQPh7E6lT4Qd9+3fvW3PdXjj/N+TIqFyVkdSEIKFXjORk/Y7714+H6iSSXPqAgxpVctu8QwcjBGd9zjY5ru3MuiZyZY9DIianPxjZmwFIJOMYxjqcdMUVM/BnhckbeZLb6HKH8bA9anBCjvjbPapf4oKf2B3UZZJImX5ZkVCfsHJ+1Y8hXkbxqiEjSgKhvjKHZWI9uoztnTnvXU51iLWF0FGWEEjKPdlUsv6gVYZl14ZAyhh0IBH33rOuTylNqsrY5z+CgJ+aqFP6g11qqId4icanthAYPLAd2VmkwAPhI3ZgOmrr7VGouc73oJbFj7Ce3z+Xn1N+eOX1vrR4GBOSGXSQrZU5GlmBCt2zjuR0JqopOQfLL23kXB9WVfXksSTobKjGyHBAyAQT0rhra3dREzEz8Hp7N2eda4iYivFM+A83zXVyLOWOM6lbU0Z+HHxd2BGO4PerJqqvDHkua1vZJmWUQrE0aGYx63ZmQ5Cxs2lQFPU5OofMC1a7Q8+UVJSlKqFKUoFKUoFKUoFKUoFVn4p5k4hwiD90XDTyfJYzGd/ljUKsyqs5kvh/lxZtPmx21mVwuliHLPr27MAV3JHT8gifiBf67m5dMMhIZVZVHRE65/dLAnJ/wDbHj97NDa8J4jaRkTLFJE8ygsMK+gRuuCCPj6+2xyBjb4jxeG64jBcxglWmt+qgD0sARsemF7/AMVdjxR4pOptys0iavPUhHZQdEigEhT1wRWYyiMqb4ZmFZx8p8TvpdbWciefKzszRsiZc6ixJ9RG+eh2G2a2OIeGl9C5RolkONiundicZ1OB8zg4J29zUw4b4j3UsTPoGYnKHDHfSoyQNPz6ZrHl+5a5vreVt2kmjcn3wQfc9hS90qatq2HLdzYl2mtgiyIFXUYmLetnYeiQ5wukZJAzn61vQchvcxyXkk6xxurELli6hQUZlAwMjBIGTk+2dpF4hXAMdt69zJMyncjOsaenYDcZ2BA+VVNf8xXMLyIkjBNY0gkYx6g22OhYfz96zjqd5jGfjFtRp8M8KWQ8UREYRRlAgVJJIldXlY6dBfMbBWClcr5hwS21TXhHM922oXSxNAI/LPl58xnZUILF2CjbUCB7iqn5c4+winmZI9fqOQijI0BXK4HpIXf0hRnB33qXvD5fDwnwlsKNzncJEMgDrn79flVhJjdYHhTKx4ZCH+NS4b6li35eqpfVU8uftU9wkc10hTOfQZSTp9RXB0qBgHcFt8bEbi1q1EsyViUFZUqo/AK/aUoFKUoFKUoFKUoFKUoFKUoFVpzDwCC1uri4h1CWeMySBmyuotpGkEbZy5IJxsOwINl1WPjTw19EV0jMAPwpACcYOSh/PUP9dakrCuJIDAocMFOsyvF5iSeUdYOkOmxzjVgf95vvU38YolSGB/eeQe+7rqP9yqtnu8AF11LqGvHxhcjXoPvt326Zq++ZdL2sUiHI1KyMeuGRsH64IrjrZ93hOpV1DtpYTnnGF1aleVCcTdQplLbjGcqP+VTLw9gY3luPKZUTPqIOMCNsEHGME471zZ7Z2ncs2S2D9MLjbP0qyOTryWR1EjkgKTpycDbA2z86809rn+3MR+qa+D0Z9l4Jzxv9Lk+KRHmwppyPLOwOOpPb97JHT61TXE7XLy5Ocyt0GMbnA+uADn51a/ilZJLeKG1E+Qi7O4x65GzhcDJG2c9O1Q7jvC44AqLtsCckncgHqxNe6YePFyW4ZbAp+I6YgRZAuMs2NTnJ+ZwPoKmD3qXYS2Urgv0ZW0YJJJODnrjuOg+8FllWRyVIIzgke4A/PbFb3D3IYEOUPXI+Xqxt74x96Qs7p/4fSGS+h9XRZHx/qFf+P9Kt+qf8JVzfyhQSsUBV222dnTSoOPZXz9KuCrDE8ylKVUKUpQKUpQKUpQKUpQKUpQKUpQK0OPcLW5t5YG6SIVz7HqrfUNg/at+vGe6RCAzAFug7n3wBvtQfOVvyuro4nmaJgzIyCLVgqdLerzF7g9u1WrJheEQblgkMC5xjONMecZOPzNcPnBw9zM4ORq0/7KhT+orpp+JwNxgEiKXY5x6JHxnG4+EdK5amEZ4ZYT1iYdcM+DPHPwmJRThMqyTM2RtqxuOwNTvkZRrJBJ/C3yMYJYZA9xt1qluWODXE93O9u8UaJISBKzrrBLAlNKtt3PYagKv3lDhfkQgMoDkDURv1JOMlQf0rnHZ8axj9tTHpFN5a+U5ZZfuRHnt42u2DTshQLsIlYZ0g5zqB6EbHNRW1WC7iNxMXHoL+XoHQAlRnV3UDt371uc+zf9cuW9j/AHUUf0rjrEyWrKuzEBAcnqxAO5Oc9fnXdycDiNjKgjmMQjjkLBAo2GnTkZO5Pq6nvn2wMrK4XKhiMEgEH64qRc6NNHY2STMDmSQqAuCoAAAJySxO57dFqW+BsylbmMnJ/DfBHTPmLsf9QH70WZ2T3lXgkdpbrHGuCfW5wAWY7k4HT2A7AV2KUrTmUpSgUpSgUpSgUpSgUpSgUpSgUpSgVzONcDiugnmg5RsqysQw6ahkdjgA106/CaCG3nhzbuWZZZ0LEkDWGUE/JlJI+9eUXBwnDrm1DmQBbhNRGCcq22B9a73GeYkhRWQCYvuAjDGn+LIzt7e/2ricp3LzJceZGU1XEhUNnOl/UM5A9yPtWdl3Vb4a8KL3Emourq3lAnOVDKhOV23zg7+1XFyVwp4I3Dz+dlhhtAXAA6bE5+pqmeV+Nfsd2Y2YHUUcsVI7KjYB6Y096vLldgYSR0Mh/kKQsqa5ruma9uVETMfOkx8xqIrp8lX04uFJt1KqWHxLs2MbZPXqPua05+JxR8Qm1uiAnWCzgaizyZ3YD2H5ipZY4jmVsAiQFwRjoTkY99qK8fFe/ZYk823jdGDBQVV8SMPSyliNJA/exkdq0PBWJ45pEYpvETsfUTqjx13wPV/tfOtrxauAwtAOhJb8lA/rUNW4uICL633/AGMxySx5+ONi6P8AbBGfYHPar1Oj6IpWrwy/SeGOaI5jkQOp+RGRkdj7jtW1VYKUpQKUpQKUpQKUpQKUpQKUpQKUpQK5vMkOu0uEyRqglXIzndGG2N81hzBxtLWPW4JzsAPfGfsKqLmbxelIZYI9PUas/X+JSSPstS1ppcP5pjmiSHy5JJDH6mWQlzgYJKlCQurJI2xjGRUu8K5vVdL7eUw+/mA/yFU3NdPiOWAMs4IVTGXzuBkKAemM7b1YXLHMEXD5ZGuS0ayoAraSQSpzjb5E/lUVAuaeHxtesiA6VeRDk/vCebV/T22Ir6E8PMpw+HUckB9z1IDMBk9zgDeqY5lmsrqSd9JkOotEfMcKQ5BJ04+ZOx69qtjkz8LgkB9rMv8AmrP/AFrXmnkrLmrgUcrPcm8QkAARxI4JxsMCRMA46+o9D1rv3dlJZWELM7P5ZbGB6tJYnG2x3O2ANqhnEZgEyc/EMAY3PUde22/yBrtQ87S3UAt540DZGHQEL1B9SsSQfmD9qm1Nb2cd4g9wYh/3anfY/HpYdNsgDeu1yzfLb645ERxOnlyK+ACuDrGy5OAxyCT36Vq2VvGAv46sepD685JzpyFOwzpHsAK9OMSLbQtNGVaQsoDD3JwWwQNwmrepN9F26u34FcWZori0bOmFw8WojUEkySr6f3gwLE9y5q06prw74s815D+CIsklj5YQv+FN8RX4sH3q5a05lKUoFKUoFKUoFKUoFKUoFKUoFYu2KyrV4hnQce1BV/OvGHuZWt9OlVLeWRn1Y1KdR3ABxjt+tci84LaMoBt0X+z/AInLfrW1e3BikcOxU5Y5JIG5yP5/pWpxG4Vo2ZWGdGRgjY/QbV5u/qanGfb8/wCPT3FxcTHu1LHhcMDBoNURXOkqWJGdm3Ldx/P7VG+cZY2dnkUyS6cambYADbtnP0Kjvis+WZ57i6jilciBnId9KgquDvnGBvjqKkt5bWsDtLbRtdSINQluQP2dcdCoTBL5xjIPTIxXdwc/w14Zai2LXlvre4kIUsxRtAC6dDHHVg/QjOB1wMWjx65hi4XIkBARbMoihs4Xy9KjJ3Jxtk1Rs3PU0/EIp2KuvpTQ0QChT8eBqY5BJYNnOcdhiutyty4skjPc3BjjwPLiZpVEmc5J0qcKNsdMn6b2UiHO4hIfJyFyxzg/w+k+r+n3rD/JV0kYnlltvLABWQls5x6QugAknoAP1rrcz+TG7wW6lwqYd9Z07gHCbb423ORkkY2rg2HK8joBlyo6Lk6RnqcDvUa5tjgKGZn1tpRQNUkZfAY/CCXUgZ79akVxBCEk0yTodIIVlL6vUCQBpGnOy6tTfEflWlwvl+SFCNB2YuCHKgZADZA2Iwo9txvkbVK3gZMo8atpAZ5n+EE9hqj9W2fhYk5HQEVYpJt4eHd1pvIFaQOFLAMFYHBjZVDa++ckkbb/ACq76ojgN2o4jAVTCeYAB9SACx7nf9PlV6RtkUhJZ0pSqhSlKBSlKBSlKBSlKBSlKBWLrmsqUHA4pwGOX4lB+1Ru45AgJzoH5VYRFYslSltT/OHAo7eOMBFIdyCrKCpwM7hgQd64kNyMAaFwAAMDTgDoBoxgfKrm4jw2Gf0zRq4G4B6g4O4I3H2qqeJcOhjmkByqA7AEk/QZyTUlY3Y+arkEhgc59JGPsHVsfb+dZ3qQMuqVXdh3yFONyBlCNh2yCffNaFlKG3AZRqIUNjVt742B/wAfz2bq3LqVDAH55/oMfr96nfRyuPl8Gu5nnU/P4/w5vBeByTMPTpT9W9WRqPft+WatbgnLaqoyKjfD+N+QEj8qInQPxfNHlg47jGv7Cta+54vMhUaOMHppU5z7YkjIIztkPv8ALpS4jnJWU8oTTjnClWCXA38p8fXScVT097qUL3A6d67k3HriQ+XNM7E9gdCY+Yy4b9OmN64XE7hv80PfGdtR9hsAMDPsPnnAxmNTHKaiel+jc6WeMXMbXXq9eX4WkuI9P7rq35EEfyq/LHOgZ9qgPh7y7oUSMPUd6sVBgV0hyyZUpSqyUpSgUpSgUpSgUpSgUpSgUpSgV+Gv2lBwOK2UpbVFIUJ2OAD+jAiuJFytkl5CXc9zj9ANhU4ZKx8sVKW1M8V4LLCzBYyV1agR2+1aRu8MCysu2DkGrpuLRT1Fc644NG3VR+VcM+zYZX6/N6cO16mNeVfLl9lQTXClGXUNt1+f/r+teEhaWNQFYuO+P6/T9RVsf/DEOc6BW5b8FjXoo/KpHZsYm7639/fq1Pa8uHhqOVel3Ht0VO3C7iXSRHhh+9n+mPepBwPk52lEs2OucDpVjxWCjsK24oAK6YaWOHKHLU7RnqXxTz+mzCytgigAVtV+AV+11c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-14736" y="-19962"/>
            <a:ext cx="9158736" cy="685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144463"/>
            <a:ext cx="402621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D8D9"/>
              </a:clrFrom>
              <a:clrTo>
                <a:srgbClr val="DAD8D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95" y="238201"/>
            <a:ext cx="3429000" cy="317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0551" b="79281"/>
          <a:stretch/>
        </p:blipFill>
        <p:spPr>
          <a:xfrm>
            <a:off x="377734" y="3474712"/>
            <a:ext cx="4392488" cy="327121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50"/>
          <a:stretch/>
        </p:blipFill>
        <p:spPr>
          <a:xfrm>
            <a:off x="5231551" y="3533539"/>
            <a:ext cx="3451120" cy="30146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Мастер-класс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«Роза»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-14736" y="-99392"/>
            <a:ext cx="9158736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09" y="2044006"/>
            <a:ext cx="68849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7434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Необходимые материалы: фоторамка, подложка (салфетки), ножницы,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шерсть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разного цвета.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167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0" y="0"/>
            <a:ext cx="9158736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4" y="283754"/>
            <a:ext cx="4383148" cy="309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9338" y="255872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68" y="228752"/>
            <a:ext cx="4354369" cy="313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81136" y="253954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8" y="3562582"/>
            <a:ext cx="4342804" cy="315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17952" y="5761901"/>
            <a:ext cx="446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87" y="3591915"/>
            <a:ext cx="4126786" cy="304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762151" y="5755397"/>
            <a:ext cx="444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8623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0" y="-9872"/>
            <a:ext cx="9158736" cy="6858000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372811"/>
            <a:ext cx="4161660" cy="30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567" y="2442080"/>
            <a:ext cx="363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09" y="372811"/>
            <a:ext cx="4271040" cy="299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52676" y="2400517"/>
            <a:ext cx="380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3603949"/>
            <a:ext cx="4125889" cy="302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3422" y="5667319"/>
            <a:ext cx="363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dirty="0"/>
          </a:p>
        </p:txBody>
      </p:sp>
      <p:pic>
        <p:nvPicPr>
          <p:cNvPr id="21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93" y="3589660"/>
            <a:ext cx="4248471" cy="309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05076" y="5625898"/>
            <a:ext cx="380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7989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9226" t="1127" r="1866" b="2723"/>
          <a:stretch/>
        </p:blipFill>
        <p:spPr>
          <a:xfrm>
            <a:off x="0" y="-9872"/>
            <a:ext cx="915873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5" y="309432"/>
            <a:ext cx="4318990" cy="310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2599" y="-260520"/>
            <a:ext cx="3087821" cy="422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567" y="2442080"/>
            <a:ext cx="363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05075" y="2442080"/>
            <a:ext cx="947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" y="3574537"/>
            <a:ext cx="4222994" cy="31226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8338" y="5924798"/>
            <a:ext cx="947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56" y="3574537"/>
            <a:ext cx="4155298" cy="31226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95156" y="5849311"/>
            <a:ext cx="947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6850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Пингвин</dc:creator>
  <cp:lastModifiedBy>КРАСОТА</cp:lastModifiedBy>
  <cp:revision>47</cp:revision>
  <dcterms:created xsi:type="dcterms:W3CDTF">2019-02-01T08:02:08Z</dcterms:created>
  <dcterms:modified xsi:type="dcterms:W3CDTF">2019-02-26T10:47:37Z</dcterms:modified>
</cp:coreProperties>
</file>