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9" r:id="rId4"/>
    <p:sldId id="279" r:id="rId5"/>
    <p:sldId id="275" r:id="rId6"/>
    <p:sldId id="280" r:id="rId7"/>
    <p:sldId id="270" r:id="rId8"/>
    <p:sldId id="282" r:id="rId9"/>
    <p:sldId id="281" r:id="rId10"/>
    <p:sldId id="276" r:id="rId11"/>
    <p:sldId id="271" r:id="rId12"/>
    <p:sldId id="277" r:id="rId13"/>
    <p:sldId id="272" r:id="rId14"/>
    <p:sldId id="278" r:id="rId15"/>
    <p:sldId id="257" r:id="rId16"/>
    <p:sldId id="259" r:id="rId17"/>
    <p:sldId id="260" r:id="rId18"/>
    <p:sldId id="261" r:id="rId19"/>
    <p:sldId id="262" r:id="rId20"/>
    <p:sldId id="263" r:id="rId21"/>
    <p:sldId id="264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0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E114AC-E4C8-4D28-997B-525018544FF6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D78748-7FA6-469A-A59C-B3B497400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Ка в во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9CAAA-16C1-4BBF-92FE-8F19DAE8FB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E561-5FF1-4D6D-AA01-F581074FD8B3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FFB4-5B56-46DC-8733-08231324F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1363-F946-457F-A703-C0A741E984B7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2B2F-A82E-4D51-B0B4-7B00CCAFA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DB23-BA5F-4BF7-B50D-929929B260BB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D212-836E-4085-9AAD-B2CE80520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EF62-79D9-42AA-92D0-3DF7122E48B6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B2B2-8733-4C8F-8C88-3E3CA39E5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1651-5BF8-4693-AEB3-01A6227D471C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A09E-37CE-42E6-A710-AEC9A838E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EDE4C-AD3C-450F-8083-FEDAD361FB02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C020-6195-415B-B6CF-D9A0AC9FC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29D9-8B95-4298-A6D0-1A25BF6E0F8F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7D10-E824-4C41-95DF-5CCCBA0BB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B493-2588-4596-9B9A-A3C40EC2F72D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D03A-7097-40AF-B751-D68F1F338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5DB5-A092-4524-9A79-30AA173C27E8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921E-A6E7-406B-BA8B-04B0B3B77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0ACD-D07D-4E6D-A74C-6F3842CC1FBA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5EC3-737A-4E3C-9D96-02DAAB33F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D66E-4113-4DA8-A04A-2ECEB2DC576E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45AB-634B-4A77-AB5F-4133DE4CD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F9AB73-23F5-454E-95BF-5640B7482BB6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E58C79-3161-415C-AD90-4E97C2ECB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1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404"/>
            <a:ext cx="9144000" cy="7572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43825" cy="18722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atin typeface="Times New Roman" pitchFamily="18" charset="0"/>
              </a:rPr>
              <a:t>Нетрадиционные техники рисования как средство развития творческих способностей дошкольников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1176536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г. Мурманска № 115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Фишова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17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0721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раду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36734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9972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971550" y="5013325"/>
            <a:ext cx="3960813" cy="165735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hlink"/>
                </a:solidFill>
              </a:rPr>
              <a:t>Букет роз</a:t>
            </a:r>
          </a:p>
        </p:txBody>
      </p:sp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3779838" y="908050"/>
            <a:ext cx="4608512" cy="165735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Забавный лягушонок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раду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Рисование зубной пастой.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Наметить карандашом контуры изображения.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Медленно выдавливая пасту пройдитесь по всем намеченным контурам, обязательно хорошо высушить.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В последствии, можно раскрасить изображение гуашью, при помощи пальцев, ватных палочек.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26841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05263"/>
            <a:ext cx="33115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908050"/>
            <a:ext cx="3582987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836613"/>
            <a:ext cx="36480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Oval 7"/>
          <p:cNvSpPr>
            <a:spLocks noChangeArrowheads="1"/>
          </p:cNvSpPr>
          <p:nvPr/>
        </p:nvSpPr>
        <p:spPr bwMode="auto">
          <a:xfrm>
            <a:off x="468313" y="4437063"/>
            <a:ext cx="4176712" cy="165735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Избушка 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</a:rPr>
              <a:t>в волшебном лесу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Загадочные узоры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4932363" y="1628775"/>
            <a:ext cx="3527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Взять ватман и маленький мячик, массажный мячик.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Вылить немного краски разного цвета на лист и катать мячик по листу в разных направлениях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Потом «оживить» полученное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196975"/>
            <a:ext cx="21605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924175"/>
            <a:ext cx="21605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2924175"/>
            <a:ext cx="21605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581525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4581525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864235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14938" y="1214438"/>
            <a:ext cx="3471862" cy="5072062"/>
          </a:xfrm>
        </p:spPr>
        <p:txBody>
          <a:bodyPr/>
          <a:lstStyle/>
          <a:p>
            <a:pPr eaLnBrk="1" hangingPunct="1"/>
            <a:r>
              <a:rPr lang="ru-RU" smtClean="0"/>
              <a:t>Кляксография трубочкой;</a:t>
            </a:r>
          </a:p>
          <a:p>
            <a:pPr eaLnBrk="1" hangingPunct="1"/>
            <a:r>
              <a:rPr lang="ru-RU" smtClean="0"/>
              <a:t>Рисование свечой и акварелью;</a:t>
            </a:r>
          </a:p>
          <a:p>
            <a:pPr eaLnBrk="1" hangingPunct="1"/>
            <a:r>
              <a:rPr lang="ru-RU" smtClean="0"/>
              <a:t>Ниткография</a:t>
            </a:r>
          </a:p>
          <a:p>
            <a:pPr eaLnBrk="1" hangingPunct="1"/>
            <a:r>
              <a:rPr lang="ru-RU" smtClean="0"/>
              <a:t>Тонирование целлофаном</a:t>
            </a:r>
          </a:p>
          <a:p>
            <a:pPr eaLnBrk="1" hangingPunct="1"/>
            <a:r>
              <a:rPr lang="ru-RU" smtClean="0"/>
              <a:t>Тычкование (сухая кисть)</a:t>
            </a:r>
          </a:p>
        </p:txBody>
      </p:sp>
      <p:pic>
        <p:nvPicPr>
          <p:cNvPr id="13" name="Рисунок 12" descr="DSC017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429125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SC0178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4429125"/>
            <a:ext cx="250031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017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128587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Кляксография трубочкой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6250" y="1785938"/>
            <a:ext cx="4500563" cy="45005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Возраст: от 5 лет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Средства выразительности: пятно, цвет.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Материалы: жидко разведенная гуашь, пластиковые тарелочки и ложечки, пластиковая соломинка для напитков, бумага;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Способ получения изображения: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- набрать нужное количество краски нанести на лист бумаги, при необходимости повторить;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-раздуть каплю;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- необходимые детали дорисовываются.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dirty="0"/>
          </a:p>
        </p:txBody>
      </p:sp>
      <p:pic>
        <p:nvPicPr>
          <p:cNvPr id="8" name="Рисунок 7" descr="DSC018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85938"/>
            <a:ext cx="1500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018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1857375"/>
            <a:ext cx="14462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SC0186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024313"/>
            <a:ext cx="158908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0177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4071938"/>
            <a:ext cx="1500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Рисование свечой и акварелью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3438" y="1785938"/>
            <a:ext cx="4043362" cy="45005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Возраст: от 4 лет;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Средства выразительности:  цвет, линия, пятно, фактура;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Материалы: восковая свеча или  восковые цветные мелки, белая плотная бумага, акварель, кисти;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Способ получения изображения: ребенок рисует свечой или восковым мелком на белой бумаге. Затем закрашивает лист акварелью, в один или несколько цветов. Рисунок нанесенный воском остается не закрашенным.</a:t>
            </a:r>
            <a:endParaRPr lang="ru-RU" sz="2000" dirty="0"/>
          </a:p>
        </p:txBody>
      </p:sp>
      <p:pic>
        <p:nvPicPr>
          <p:cNvPr id="12" name="Рисунок 11" descr="DSC018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214813"/>
            <a:ext cx="16779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0187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643063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018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1643063"/>
            <a:ext cx="17859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SC0177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4214813"/>
            <a:ext cx="2305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Ниткография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285875"/>
            <a:ext cx="4114800" cy="5000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Возраст: от 5 лет;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Средства выразительности пятно, цвет;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Материалы: бумага, жидко разведенная гуашь в мисочке, пластмассовая ложка, нитка средней толщины;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Способ получения изображения: ребенок окрашивает нитку краской, затем на лист бумаги </a:t>
            </a:r>
            <a:r>
              <a:rPr lang="ru-RU" sz="2000" dirty="0"/>
              <a:t> </a:t>
            </a:r>
            <a:r>
              <a:rPr lang="ru-RU" sz="2000" dirty="0" smtClean="0"/>
              <a:t>выкладывается из нитки изображение, оставляя один ее конец свободным. Затем  сверху накладывает лист  бумаги,  придерживая рукой, вытягивает нитку за кончик. Недостающие детали дорисовываются.</a:t>
            </a:r>
            <a:endParaRPr lang="ru-RU" sz="2000" dirty="0"/>
          </a:p>
        </p:txBody>
      </p:sp>
      <p:pic>
        <p:nvPicPr>
          <p:cNvPr id="14" name="Рисунок 13" descr="DSC018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192881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018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1428750"/>
            <a:ext cx="2095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SC0186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214688"/>
            <a:ext cx="19288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SC0186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3143250"/>
            <a:ext cx="20716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SC0188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4833938"/>
            <a:ext cx="14287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SC0178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75" y="5000625"/>
            <a:ext cx="2024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Тычкование  сухой кистью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285875"/>
            <a:ext cx="4114800" cy="5000625"/>
          </a:xfrm>
        </p:spPr>
        <p:txBody>
          <a:bodyPr/>
          <a:lstStyle/>
          <a:p>
            <a:pPr eaLnBrk="1" hangingPunct="1"/>
            <a:r>
              <a:rPr lang="ru-RU" sz="2000" smtClean="0"/>
              <a:t>Возраст: от 4 лет;</a:t>
            </a:r>
          </a:p>
          <a:p>
            <a:pPr eaLnBrk="1" hangingPunct="1"/>
            <a:r>
              <a:rPr lang="ru-RU" sz="2000" smtClean="0"/>
              <a:t>Средства выразительности цвет, фактура, пятно, линия;</a:t>
            </a:r>
          </a:p>
          <a:p>
            <a:pPr eaLnBrk="1" hangingPunct="1"/>
            <a:r>
              <a:rPr lang="ru-RU" sz="2000" smtClean="0"/>
              <a:t>Материалы: бумага,  гуашь в мисочке, ни какой воды, жесткая кисть;</a:t>
            </a:r>
          </a:p>
          <a:p>
            <a:pPr eaLnBrk="1" hangingPunct="1"/>
            <a:r>
              <a:rPr lang="ru-RU" sz="2000" smtClean="0"/>
              <a:t>Способ получения изображения: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держать кисточку строго вертикально.</a:t>
            </a:r>
          </a:p>
        </p:txBody>
      </p:sp>
      <p:pic>
        <p:nvPicPr>
          <p:cNvPr id="11" name="Рисунок 10" descr="DSC018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357313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0188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1357313"/>
            <a:ext cx="1714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0188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000500"/>
            <a:ext cx="17684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SC0177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40005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Используемые материалы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80908">
            <a:off x="539750" y="1693863"/>
            <a:ext cx="338296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3628">
            <a:off x="5145088" y="1543050"/>
            <a:ext cx="34178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789363"/>
            <a:ext cx="3898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pPr eaLnBrk="1" hangingPunct="1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Тонирование  целлофаном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0" y="1285875"/>
            <a:ext cx="4286250" cy="5572125"/>
          </a:xfrm>
        </p:spPr>
        <p:txBody>
          <a:bodyPr/>
          <a:lstStyle/>
          <a:p>
            <a:pPr eaLnBrk="1" hangingPunct="1"/>
            <a:r>
              <a:rPr lang="ru-RU" sz="2000" smtClean="0"/>
              <a:t>Возраст: от 4 лет;</a:t>
            </a:r>
          </a:p>
          <a:p>
            <a:pPr eaLnBrk="1" hangingPunct="1"/>
            <a:r>
              <a:rPr lang="ru-RU" sz="2000" smtClean="0"/>
              <a:t>Средства выразительности: цвет, фактура, пятно;</a:t>
            </a:r>
          </a:p>
          <a:p>
            <a:pPr eaLnBrk="1" hangingPunct="1"/>
            <a:r>
              <a:rPr lang="ru-RU" sz="2000" smtClean="0"/>
              <a:t>Материалы: бумага, целлофан, кисть, акварель;</a:t>
            </a:r>
          </a:p>
          <a:p>
            <a:pPr eaLnBrk="1" hangingPunct="1"/>
            <a:r>
              <a:rPr lang="ru-RU" sz="2000" smtClean="0"/>
              <a:t>Способ получения изображения: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смочить лист бумаги водой, нанести на него акварель, затем скомкать целлофан и постепенно  выкладывать его на лист бумаги, прижимая ладонью. Оставить все сохнуть на 10-15 минут. Затем  убрать целлофан.  Получившийся фон можно  совмещать с другими техниками. Например  - аппликацией на которую нанесена  техника монотипии.</a:t>
            </a:r>
          </a:p>
        </p:txBody>
      </p:sp>
      <p:pic>
        <p:nvPicPr>
          <p:cNvPr id="10" name="Рисунок 9" descr="DSC018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0186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1428750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SC0186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071813"/>
            <a:ext cx="15541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SC0186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63" y="3071813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0187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5214938"/>
            <a:ext cx="1928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SC0189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88" y="5214938"/>
            <a:ext cx="1976437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4" descr="радуг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13" y="0"/>
            <a:ext cx="9132887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Калейдоскоп работ</a:t>
            </a:r>
          </a:p>
        </p:txBody>
      </p:sp>
      <p:pic>
        <p:nvPicPr>
          <p:cNvPr id="7" name="Рисунок 6" descr="DSC017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928813"/>
            <a:ext cx="30718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17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1928813"/>
            <a:ext cx="1589088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0177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2000250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0178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4429125"/>
            <a:ext cx="14462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SC0178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63" y="4429125"/>
            <a:ext cx="2286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0188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429125"/>
            <a:ext cx="1600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0189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38" y="4429125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125538"/>
            <a:ext cx="8642350" cy="44640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ea typeface="+mj-ea"/>
                <a:cs typeface="Times New Roman" pitchFamily="18" charset="0"/>
              </a:rPr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ребенок», – утверждал В.А.Сухомлинский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47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>
                <a:latin typeface="Times New Roman" pitchFamily="18" charset="0"/>
                <a:ea typeface="+mj-ea"/>
                <a:cs typeface="Times New Roman" pitchFamily="18" charset="0"/>
              </a:rPr>
              <a:t>Монотипия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7651" name="Содержимое 2"/>
          <p:cNvSpPr txBox="1">
            <a:spLocks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200"/>
              <a:t>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4932363" y="836613"/>
            <a:ext cx="396081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Монотипия-это изображение, которое переносится потом на бумагу.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На гладком целлофане рисуют краской с помощью кисточки, ватных палочек или пальцев      ( не надо единообразия 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Краска должна быть густой и яркой. И сразу же, пока краска не высохла, переворачивают целлофан изображением вниз на белую, плотную бумагу и как бы промокают рисунок, а затем поднимают.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Получается два рисунка. Иногда изображение остается на целлофане, иногда на бумаге.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2311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981075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835275"/>
            <a:ext cx="2305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2852738"/>
            <a:ext cx="22320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652963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465296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8785225" cy="6446837"/>
          </a:xfr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3744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573463"/>
            <a:ext cx="38163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Такие бабочки у нас получились!</a:t>
            </a:r>
          </a:p>
        </p:txBody>
      </p:sp>
      <p:sp>
        <p:nvSpPr>
          <p:cNvPr id="28677" name="Oval 10"/>
          <p:cNvSpPr>
            <a:spLocks noChangeArrowheads="1"/>
          </p:cNvSpPr>
          <p:nvPr/>
        </p:nvSpPr>
        <p:spPr bwMode="auto">
          <a:xfrm>
            <a:off x="5148263" y="1557338"/>
            <a:ext cx="3455987" cy="165735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Дневная бабочка</a:t>
            </a:r>
          </a:p>
        </p:txBody>
      </p:sp>
      <p:sp>
        <p:nvSpPr>
          <p:cNvPr id="28678" name="Oval 11"/>
          <p:cNvSpPr>
            <a:spLocks noChangeArrowheads="1"/>
          </p:cNvSpPr>
          <p:nvPr/>
        </p:nvSpPr>
        <p:spPr bwMode="auto">
          <a:xfrm>
            <a:off x="1042988" y="4581525"/>
            <a:ext cx="3455987" cy="165735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Ночная бабочка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5738"/>
            <a:ext cx="8713788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73463"/>
            <a:ext cx="345598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268413"/>
            <a:ext cx="40322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Oval 12"/>
          <p:cNvSpPr>
            <a:spLocks noChangeArrowheads="1"/>
          </p:cNvSpPr>
          <p:nvPr/>
        </p:nvSpPr>
        <p:spPr bwMode="auto">
          <a:xfrm>
            <a:off x="4860032" y="1268760"/>
            <a:ext cx="3960813" cy="1800225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hlink"/>
                </a:solidFill>
              </a:rPr>
              <a:t>Веселый котенок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sp>
        <p:nvSpPr>
          <p:cNvPr id="29702" name="Rectangle 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800" smtClean="0">
                <a:latin typeface="Arial" charset="0"/>
              </a:rPr>
              <a:t>Варианты использования техники монотипия в детских рисунках</a:t>
            </a:r>
            <a:endParaRPr lang="ru-RU" sz="4000" smtClean="0">
              <a:latin typeface="Arial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39552" y="4509120"/>
            <a:ext cx="3960813" cy="1800225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Забавный тигренок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503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1438"/>
            <a:ext cx="28098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412875"/>
            <a:ext cx="28622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7"/>
          <p:cNvSpPr>
            <a:spLocks/>
          </p:cNvSpPr>
          <p:nvPr/>
        </p:nvSpPr>
        <p:spPr bwMode="auto">
          <a:xfrm>
            <a:off x="468313" y="260350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/>
              <a:t>Варианты использования техники монотипия в других работах</a:t>
            </a:r>
            <a:endParaRPr lang="ru-RU" sz="4000"/>
          </a:p>
        </p:txBody>
      </p:sp>
      <p:sp>
        <p:nvSpPr>
          <p:cNvPr id="30725" name="Oval 15"/>
          <p:cNvSpPr>
            <a:spLocks noChangeArrowheads="1"/>
          </p:cNvSpPr>
          <p:nvPr/>
        </p:nvSpPr>
        <p:spPr bwMode="auto">
          <a:xfrm>
            <a:off x="611188" y="5300663"/>
            <a:ext cx="3816350" cy="1152525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chemeClr val="hlink"/>
                </a:solidFill>
              </a:rPr>
              <a:t>Тонирование</a:t>
            </a:r>
            <a:r>
              <a:rPr lang="ru-RU" sz="2400" b="1" dirty="0">
                <a:solidFill>
                  <a:schemeClr val="hlink"/>
                </a:solidFill>
              </a:rPr>
              <a:t> фона</a:t>
            </a:r>
          </a:p>
        </p:txBody>
      </p:sp>
      <p:sp>
        <p:nvSpPr>
          <p:cNvPr id="30726" name="Oval 16"/>
          <p:cNvSpPr>
            <a:spLocks noChangeArrowheads="1"/>
          </p:cNvSpPr>
          <p:nvPr/>
        </p:nvSpPr>
        <p:spPr bwMode="auto">
          <a:xfrm>
            <a:off x="4932363" y="5373688"/>
            <a:ext cx="3960812" cy="1079500"/>
          </a:xfrm>
          <a:prstGeom prst="ellipse">
            <a:avLst/>
          </a:prstGeom>
          <a:gradFill rotWithShape="1">
            <a:gsLst>
              <a:gs pos="0">
                <a:srgbClr val="F650BB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hlink"/>
                </a:solidFill>
              </a:rPr>
              <a:t>Пейзаж 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</a:rPr>
              <a:t>«Отражение в воде»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>
                <a:latin typeface="Times New Roman" pitchFamily="18" charset="0"/>
                <a:ea typeface="+mj-ea"/>
                <a:cs typeface="Times New Roman" pitchFamily="18" charset="0"/>
              </a:rPr>
              <a:t>Рисование мыльными пузырями</a:t>
            </a:r>
            <a:r>
              <a:rPr lang="ru-RU" sz="4400">
                <a:latin typeface="+mj-lt"/>
                <a:ea typeface="+mj-ea"/>
                <a:cs typeface="+mj-cs"/>
              </a:rPr>
              <a:t>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5148263" y="1600200"/>
            <a:ext cx="3538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39592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68413"/>
            <a:ext cx="39608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Rectangle 16"/>
          <p:cNvSpPr>
            <a:spLocks noGrp="1"/>
          </p:cNvSpPr>
          <p:nvPr>
            <p:ph type="body" idx="4294967295"/>
          </p:nvPr>
        </p:nvSpPr>
        <p:spPr>
          <a:xfrm>
            <a:off x="395288" y="4365625"/>
            <a:ext cx="8208962" cy="1760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подмешайте акварель или гуашь в мыльный раствор для пузырей.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попросите ребенка выдувать пузыри, поставив трубочку вертикально на дно тарелки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должна получиться шапка пузырей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9875"/>
            <a:ext cx="8748588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>
                <a:latin typeface="Times New Roman" pitchFamily="18" charset="0"/>
                <a:ea typeface="+mj-ea"/>
                <a:cs typeface="Times New Roman" pitchFamily="18" charset="0"/>
              </a:rPr>
              <a:t>Рисование мыльными пузырями</a:t>
            </a:r>
            <a:r>
              <a:rPr lang="ru-RU" sz="4400">
                <a:latin typeface="+mj-lt"/>
                <a:ea typeface="+mj-ea"/>
                <a:cs typeface="+mj-cs"/>
              </a:rPr>
              <a:t>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5148263" y="1628775"/>
            <a:ext cx="3538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46088" name="Rectangle 8"/>
          <p:cNvSpPr>
            <a:spLocks noGrp="1"/>
          </p:cNvSpPr>
          <p:nvPr>
            <p:ph type="body" idx="4294967295"/>
          </p:nvPr>
        </p:nvSpPr>
        <p:spPr>
          <a:xfrm>
            <a:off x="395288" y="4365625"/>
            <a:ext cx="8208962" cy="2087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возьмите бумагу и приложите ее сверху к пузырям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снова выдувайте новую шапку пузырей, накладывайте на них бумагу.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так повторите несколько раз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36734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268413"/>
            <a:ext cx="3743325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9281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>
                <a:latin typeface="Times New Roman" pitchFamily="18" charset="0"/>
                <a:ea typeface="+mj-ea"/>
                <a:cs typeface="Times New Roman" pitchFamily="18" charset="0"/>
              </a:rPr>
              <a:t>Рисование мыльными пузырями</a:t>
            </a:r>
            <a:r>
              <a:rPr lang="ru-RU" sz="4400">
                <a:latin typeface="+mj-lt"/>
                <a:ea typeface="+mj-ea"/>
                <a:cs typeface="+mj-cs"/>
              </a:rPr>
              <a:t>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539750" y="4581525"/>
            <a:ext cx="8147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/>
              <a:t>В результате у вас получаться  случайные абстрактные разноцветные узоры.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/>
              <a:t> Дайте им высохнуть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36734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484313"/>
            <a:ext cx="3598862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685</Words>
  <Application>Microsoft Office PowerPoint</Application>
  <PresentationFormat>Экран (4:3)</PresentationFormat>
  <Paragraphs>83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Нетрадиционные техники рисования как средство развития творческих способностей дошкольников</vt:lpstr>
      <vt:lpstr>Слайд 2</vt:lpstr>
      <vt:lpstr>Слайд 3</vt:lpstr>
      <vt:lpstr>Такие бабочки у нас получились!</vt:lpstr>
      <vt:lpstr>Варианты использования техники монотипия в детских рисунках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Нетрадиционные техники рисования</vt:lpstr>
      <vt:lpstr>Кляксография трубочкой</vt:lpstr>
      <vt:lpstr>Рисование свечой и акварелью</vt:lpstr>
      <vt:lpstr>Ниткография</vt:lpstr>
      <vt:lpstr>Тычкование  сухой кистью</vt:lpstr>
      <vt:lpstr>Тонирование  целлофаном</vt:lpstr>
      <vt:lpstr>Калейдоскоп работ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далмтдлтм</dc:title>
  <dc:creator>Натали</dc:creator>
  <cp:lastModifiedBy>Пингвин</cp:lastModifiedBy>
  <cp:revision>68</cp:revision>
  <dcterms:created xsi:type="dcterms:W3CDTF">2013-02-27T17:29:24Z</dcterms:created>
  <dcterms:modified xsi:type="dcterms:W3CDTF">2018-12-03T11:33:17Z</dcterms:modified>
</cp:coreProperties>
</file>