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1" r:id="rId4"/>
    <p:sldId id="264" r:id="rId5"/>
    <p:sldId id="263" r:id="rId6"/>
    <p:sldId id="265" r:id="rId7"/>
    <p:sldId id="266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6937CC-B3BA-491E-80EE-4BAB331E765E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36780A-B880-4AE1-9B6B-9C889EE7F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0B36-51CB-4D6A-B216-7A87EE56F34D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9B74-3C02-4F5A-B7A1-9D9DB0375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B64E-F61B-49BA-BA59-57435CE507CD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4C83-C9D1-414A-AC0E-EB1541719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EFC0-0820-40BB-BBAB-D1C7518759AE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55B2-DF56-4AD2-8AEF-2463978B2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22CD-71FC-41C5-96A9-79D23E5798DD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F68E-DB45-4C66-9111-6E678EB39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0DFC-AECA-4B23-B1DB-6E799C1B6CDE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3006-6A0B-410C-9C74-165E1F89C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CF7A-E4CC-4064-8F9E-952F9DA76DEE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4A88-0BEF-4C85-9187-92E92DFDC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D553-5349-4889-BF32-4DDA28CFBFEB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A8C5-0DD1-41DF-BC44-7F5AF1101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3C60-156D-4FCC-9042-39F94D2A2151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F069-D86D-4C26-8A41-93DB84C08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244C-301B-46AA-8CAD-441C06E3A8A5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7AD5-E68C-4AA1-8DA8-1642E968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A6EC-3C59-4371-8704-1D9DE995BF32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3253-DAEE-49FE-B48D-326094693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5EE4-4206-4FAE-8E3C-DFAD316F0379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6652-6E7A-49F1-89B9-1D202BF1D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6F54C-109F-44AC-AB14-2716B3D4B64D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C354D-278C-445C-AB17-1C1C2B7BC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I:\ире\DSC02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901" r="10531" b="3084"/>
          <a:stretch>
            <a:fillRect/>
          </a:stretch>
        </p:blipFill>
        <p:spPr>
          <a:xfrm>
            <a:off x="285720" y="428604"/>
            <a:ext cx="2928958" cy="2675652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638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8" name="Picture 4" descr="I:\ире\DSC021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3357562"/>
            <a:ext cx="3522994" cy="264320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027" name="Picture 3" descr="I:\ире\DSC02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214678" cy="241100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029" name="Picture 5" descr="I:\ире\DSC02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5104" y="428604"/>
            <a:ext cx="3429024" cy="257176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030" name="Picture 6" descr="I:\ире\DSC02125.JPG"/>
          <p:cNvPicPr>
            <a:picLocks noChangeAspect="1" noChangeArrowheads="1"/>
          </p:cNvPicPr>
          <p:nvPr/>
        </p:nvPicPr>
        <p:blipFill>
          <a:blip r:embed="rId6" cstate="print"/>
          <a:srcRect l="14546" t="4849" r="7272" b="605"/>
          <a:stretch>
            <a:fillRect/>
          </a:stretch>
        </p:blipFill>
        <p:spPr bwMode="auto">
          <a:xfrm>
            <a:off x="3059832" y="2204864"/>
            <a:ext cx="3071834" cy="2786082"/>
          </a:xfrm>
          <a:prstGeom prst="roundRect">
            <a:avLst>
              <a:gd name="adj" fmla="val 414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39752" y="764704"/>
            <a:ext cx="65293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ОШИБОРИ- ТЕХНИКА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835696" y="5589240"/>
            <a:ext cx="44930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МАДОУ г.Мурманска № 115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Фишова С.В.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52149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вышел человечек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626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" name="Picture 2" descr="I:\ире\DSC02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901" r="10531" b="3084"/>
          <a:stretch>
            <a:fillRect/>
          </a:stretch>
        </p:blipFill>
        <p:spPr>
          <a:xfrm>
            <a:off x="2214546" y="357166"/>
            <a:ext cx="4916105" cy="4489088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котик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650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2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3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" name="Содержимое 4" descr="C:\Users\илья\Pictures\ошибори\каркуша\penguin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4348" y="2428868"/>
            <a:ext cx="2286000" cy="1714500"/>
          </a:xfrm>
          <a:prstGeom prst="cloud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3" name="Рисунок 12" descr="C:\Users\илья\Pictures\ошибори\каркуша\penguin2.jpg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00430" y="3929066"/>
            <a:ext cx="2571768" cy="1714512"/>
          </a:xfrm>
          <a:prstGeom prst="cloud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4" name="Рисунок 13" descr="C:\Users\илья\Pictures\ошибори\каркуша\penguin3.jpg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29388" y="2285992"/>
            <a:ext cx="2500329" cy="1857388"/>
          </a:xfrm>
          <a:prstGeom prst="cloud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714744" y="571501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Сложить по диагонали пополам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421481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Разложить в виде ромба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4429132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Закрутить оставляя уголок для ушек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8350" y="6048393"/>
            <a:ext cx="4757742" cy="58259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Закрепляем резинкой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rot="20726223">
            <a:off x="661616" y="3431359"/>
            <a:ext cx="4040188" cy="6397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Складываем пополам уголок вовнутрь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 rot="1361590">
            <a:off x="4143669" y="3217093"/>
            <a:ext cx="4041774" cy="639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Свободные кончики загибаем вниз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:\Images\Камера\201303\201303A1\19032013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970" r="6994"/>
          <a:stretch>
            <a:fillRect/>
          </a:stretch>
        </p:blipFill>
        <p:spPr>
          <a:xfrm rot="20813058">
            <a:off x="222135" y="696730"/>
            <a:ext cx="3757610" cy="2879531"/>
          </a:xfrm>
          <a:prstGeom prst="clou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100" name="Picture 4" descr="H:\Images\Камера\201303\201303A1\19032013445.jpg"/>
          <p:cNvPicPr>
            <a:picLocks noChangeAspect="1" noChangeArrowheads="1"/>
          </p:cNvPicPr>
          <p:nvPr/>
        </p:nvPicPr>
        <p:blipFill>
          <a:blip r:embed="rId3" cstate="print"/>
          <a:srcRect l="9945" t="1172" b="13379"/>
          <a:stretch>
            <a:fillRect/>
          </a:stretch>
        </p:blipFill>
        <p:spPr bwMode="auto">
          <a:xfrm rot="1822234">
            <a:off x="4793351" y="441307"/>
            <a:ext cx="3914961" cy="2786082"/>
          </a:xfrm>
          <a:prstGeom prst="cloud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101" name="Picture 5" descr="H:\Images\Камера\201303\201303A1\190320134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5263"/>
          <a:stretch>
            <a:fillRect/>
          </a:stretch>
        </p:blipFill>
        <p:spPr>
          <a:xfrm>
            <a:off x="2512998" y="3578226"/>
            <a:ext cx="3829048" cy="3031331"/>
          </a:xfrm>
          <a:prstGeom prst="cloud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786446" y="5000636"/>
            <a:ext cx="3041675" cy="106839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Расправляем ушки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котик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:\Images\Камера\201303\201303A1\190320134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901" r="3458"/>
          <a:stretch>
            <a:fillRect/>
          </a:stretch>
        </p:blipFill>
        <p:spPr>
          <a:xfrm rot="19815112">
            <a:off x="1268569" y="1061170"/>
            <a:ext cx="5554263" cy="4807994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9701" name="Содержимое 13"/>
          <p:cNvSpPr>
            <a:spLocks noGrp="1"/>
          </p:cNvSpPr>
          <p:nvPr>
            <p:ph sz="quarter" idx="4"/>
          </p:nvPr>
        </p:nvSpPr>
        <p:spPr>
          <a:xfrm>
            <a:off x="6858000" y="1857375"/>
            <a:ext cx="2070100" cy="14827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 descr="I:\ире\DSC02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54691" y="1600200"/>
            <a:ext cx="6034617" cy="4525963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3071802" y="357166"/>
            <a:ext cx="5844549" cy="1292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Нам понадобиться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572008"/>
            <a:ext cx="2286000" cy="1569660"/>
          </a:xfrm>
          <a:prstGeom prst="rect">
            <a:avLst/>
          </a:prstGeom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Тряпичные салфетки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Резинки  для купюр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C:\Users\илья\Pictures\ошибори\каркуша\penguin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14348" y="2428868"/>
            <a:ext cx="2286000" cy="1714500"/>
          </a:xfrm>
          <a:prstGeom prst="cloud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43240" y="428604"/>
            <a:ext cx="317106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КАРКУША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6" name="Рисунок 5" descr="C:\Users\илья\Pictures\ошибори\каркуша\penguin2.jpg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00430" y="3929066"/>
            <a:ext cx="2571768" cy="1714512"/>
          </a:xfrm>
          <a:prstGeom prst="cloud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C:\Users\илья\Pictures\ошибори\каркуша\penguin3.jpg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29388" y="2285992"/>
            <a:ext cx="2500329" cy="1857388"/>
          </a:xfrm>
          <a:prstGeom prst="cloud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714744" y="571501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Сложить по диагонали пополам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21481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Разложить в виде ромба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4429132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Закрутить оставляя уголок для клюва</a:t>
            </a:r>
          </a:p>
        </p:txBody>
      </p:sp>
      <p:pic>
        <p:nvPicPr>
          <p:cNvPr id="10" name="Picture 3" descr="I:\ире\DSC02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14422"/>
            <a:ext cx="3214678" cy="241100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423" y="4524383"/>
            <a:ext cx="3071802" cy="639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Сложить пополам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уголок вовнутрь (клюв)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C:\Users\илья\Pictures\ошибори\каркуша\penguin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919137" y="2363780"/>
            <a:ext cx="2285999" cy="1714500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4476" y="4641858"/>
            <a:ext cx="2643174" cy="85725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Уголки загнуть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пополам к верху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Закрепить резинкой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Содержимое 7" descr="C:\Users\илья\Pictures\ошибори\каркуша\penguin5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6621477" y="2363780"/>
            <a:ext cx="2285999" cy="1714500"/>
          </a:xfrm>
          <a:prstGeom prst="clou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Рисунок 8" descr="C:\Users\илья\Pictures\ошибори\каркуша\penguin-finished.jpg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32206" y="3805240"/>
            <a:ext cx="2714644" cy="1928826"/>
          </a:xfrm>
          <a:prstGeom prst="cloud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92557" y="5770579"/>
            <a:ext cx="2286000" cy="646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Отгибаем крылышки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4" name="Picture 2" descr="I:\ошибори\человек\man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389" t="7593" r="8884"/>
          <a:stretch>
            <a:fillRect/>
          </a:stretch>
        </p:blipFill>
        <p:spPr>
          <a:xfrm>
            <a:off x="357158" y="1428736"/>
            <a:ext cx="2301046" cy="2000264"/>
          </a:xfrm>
          <a:prstGeom prst="flowChartAlternateProcess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428604"/>
            <a:ext cx="369614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ЧЕЛОВЕЧЕК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3075" name="Picture 3" descr="I:\ошибори\человек\ma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643314"/>
            <a:ext cx="2508900" cy="1881675"/>
          </a:xfrm>
          <a:prstGeom prst="flowChartAlternateProcess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6" name="Picture 4" descr="I:\ошибори\человек\ma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483" y="1428736"/>
            <a:ext cx="2476517" cy="1857388"/>
          </a:xfrm>
          <a:prstGeom prst="flowChartAlternateProcess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4" y="357187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Разложить салфетку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564357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скручиваем салфетку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58000" y="335756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с двух краев к центру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0" name="Picture 6" descr="I:\ире\DSC02125.JPG"/>
          <p:cNvPicPr>
            <a:picLocks noChangeAspect="1" noChangeArrowheads="1"/>
          </p:cNvPicPr>
          <p:nvPr/>
        </p:nvPicPr>
        <p:blipFill>
          <a:blip r:embed="rId6" cstate="print"/>
          <a:srcRect l="14546" t="4849" r="7272" b="605"/>
          <a:stretch>
            <a:fillRect/>
          </a:stretch>
        </p:blipFill>
        <p:spPr bwMode="auto">
          <a:xfrm>
            <a:off x="3500430" y="1214422"/>
            <a:ext cx="2357454" cy="2138156"/>
          </a:xfrm>
          <a:prstGeom prst="roundRect">
            <a:avLst>
              <a:gd name="adj" fmla="val 414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643182"/>
            <a:ext cx="685801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Сложить пополам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 descr="I:\ошибори\человек\man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357166"/>
            <a:ext cx="3692129" cy="2769097"/>
          </a:xfrm>
          <a:prstGeom prst="teardrop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6" descr="I:\ошибори\человек\ma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7658" y="3333750"/>
            <a:ext cx="3810029" cy="2857521"/>
          </a:xfrm>
          <a:prstGeom prst="teardrop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357298"/>
            <a:ext cx="4857784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Закрепить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резиночкой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7" descr="I:\ошибори\человек\man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581882" y="275318"/>
            <a:ext cx="3429025" cy="3306969"/>
          </a:xfrm>
          <a:prstGeom prst="teardrop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8" descr="I:\ошибори\человек\man-finish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3714777" cy="2786082"/>
          </a:xfrm>
          <a:prstGeom prst="teardrop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5072074"/>
            <a:ext cx="2236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+mj-cs"/>
              </a:rPr>
              <a:t>человечек готов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Человечек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способ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9538" y="3221036"/>
            <a:ext cx="2928958" cy="7143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понадобится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773350" y="1631937"/>
            <a:ext cx="3643338" cy="107157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Одну салфетку складываем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пополам чтобы получился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прямоугольник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:\Images\Камера\201303\201303A1\19032013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0" y="1135047"/>
            <a:ext cx="2828916" cy="2121687"/>
          </a:xfrm>
          <a:effectLst>
            <a:softEdge rad="127000"/>
          </a:effectLst>
        </p:spPr>
      </p:pic>
      <p:pic>
        <p:nvPicPr>
          <p:cNvPr id="1027" name="Picture 3" descr="H:\Images\Камера\201303\201303A1\190320134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67403" y="1135047"/>
            <a:ext cx="3070247" cy="2302684"/>
          </a:xfrm>
          <a:effectLst>
            <a:softEdge rad="127000"/>
          </a:effectLst>
        </p:spPr>
      </p:pic>
      <p:pic>
        <p:nvPicPr>
          <p:cNvPr id="1028" name="Picture 4" descr="H:\Images\Камера\201303\201303A1\19032013431.jpg"/>
          <p:cNvPicPr>
            <a:picLocks noChangeAspect="1" noChangeArrowheads="1"/>
          </p:cNvPicPr>
          <p:nvPr/>
        </p:nvPicPr>
        <p:blipFill>
          <a:blip r:embed="rId5" cstate="print"/>
          <a:srcRect l="1933" t="17957" r="5368" b="11853"/>
          <a:stretch>
            <a:fillRect/>
          </a:stretch>
        </p:blipFill>
        <p:spPr bwMode="auto">
          <a:xfrm>
            <a:off x="3059113" y="3357563"/>
            <a:ext cx="3929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27233" y="5621352"/>
            <a:ext cx="600079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Далее прямоугольную салфетку скручиваем с двух сторон к центру а квадратную просто закручиваем в трубочку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62013" y="3949703"/>
            <a:ext cx="3286148" cy="6397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Обернуть  длиной заготовкой короткую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08539" y="2871783"/>
            <a:ext cx="4041775" cy="639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Закрепляем резинками голову затем руки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:\Images\Камера\201303\201303A1\19032013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669" t="9685" r="10531" b="5441"/>
          <a:stretch>
            <a:fillRect/>
          </a:stretch>
        </p:blipFill>
        <p:spPr>
          <a:xfrm>
            <a:off x="255557" y="1274748"/>
            <a:ext cx="3143273" cy="2571767"/>
          </a:xfrm>
          <a:effectLst>
            <a:softEdge rad="127000"/>
          </a:effectLst>
        </p:spPr>
      </p:pic>
      <p:pic>
        <p:nvPicPr>
          <p:cNvPr id="2051" name="Picture 3" descr="H:\Images\Камера\201303\201303A1\190320134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013" t="275" r="4434" b="12314"/>
          <a:stretch>
            <a:fillRect/>
          </a:stretch>
        </p:blipFill>
        <p:spPr>
          <a:xfrm>
            <a:off x="4864102" y="265090"/>
            <a:ext cx="3630731" cy="2571768"/>
          </a:xfrm>
          <a:effectLst>
            <a:softEdge rad="127000"/>
          </a:effectLst>
        </p:spPr>
      </p:pic>
      <p:pic>
        <p:nvPicPr>
          <p:cNvPr id="2052" name="Picture 4" descr="H:\Images\Камера\201303\201303A1\19032013437.jpg"/>
          <p:cNvPicPr>
            <a:picLocks noChangeAspect="1" noChangeArrowheads="1"/>
          </p:cNvPicPr>
          <p:nvPr/>
        </p:nvPicPr>
        <p:blipFill>
          <a:blip r:embed="rId4" cstate="print"/>
          <a:srcRect l="21390" t="10327" r="14523" b="10327"/>
          <a:stretch>
            <a:fillRect/>
          </a:stretch>
        </p:blipFill>
        <p:spPr bwMode="auto">
          <a:xfrm>
            <a:off x="5300667" y="3579814"/>
            <a:ext cx="3143272" cy="29187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133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Сложить пополам</vt:lpstr>
      <vt:lpstr>Закрепить резиночкой </vt:lpstr>
      <vt:lpstr>Человечек 2 способ</vt:lpstr>
      <vt:lpstr>Слайд 9</vt:lpstr>
      <vt:lpstr>Вот и вышел человечек</vt:lpstr>
      <vt:lpstr>котик</vt:lpstr>
      <vt:lpstr>Закрепляем резинкой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Любимый</dc:creator>
  <cp:lastModifiedBy>Пингвин</cp:lastModifiedBy>
  <cp:revision>110</cp:revision>
  <dcterms:created xsi:type="dcterms:W3CDTF">2013-03-10T13:45:01Z</dcterms:created>
  <dcterms:modified xsi:type="dcterms:W3CDTF">2018-12-24T07:46:41Z</dcterms:modified>
</cp:coreProperties>
</file>