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CC66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41D6-3BC8-4540-84B0-CCD6E46EE62B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B5D8-A4A1-4E90-931E-BC4E4F921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2752-54F7-4D85-ADC4-48157012F734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7A3B-8A20-41FE-BA20-9D44D3342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3E0D-A61F-402A-B6D3-7B1355AA8E3D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5506-8BC9-4C6B-8060-4F1C5731E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0B88-D016-491A-893B-83C9850A922D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9A0B-0C8E-4E69-B9B0-7B893B88E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C4EB-DCD9-496A-A027-A4F5A5CD7E03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2B50-BAAD-4A20-B5A7-62401E598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C6EE-A2E6-46CD-AB19-B48B9E998CF8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EDFB-1F00-4BE9-96F5-4E6418D2B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027E-318C-4D30-A3A8-F4AEBD8C3C2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1CE7-4A04-4988-99A4-57F18AFF5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471B-7F19-44F9-A1AE-2510B4F0F02B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97A2-1C11-49F0-985F-2B74AE8A5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2D83-C41E-4E5C-8EC6-23B7604830E6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FC05-3BC2-430A-A1C7-436B5D0CD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A002-E332-45E6-8658-38B9424C688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1BDE-3756-4021-8C38-5D78CD5D1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A334-D675-49DD-9A01-99961E732C31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165E-1F65-416B-A7F1-0626764EE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BA64E-9943-4A5A-B7CB-7563AD0E10F0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8A51C-64A0-401E-BAD4-7528350D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ладонь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14313"/>
            <a:ext cx="1400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933056"/>
            <a:ext cx="4457700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Воспитатель МАДОУ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г. Мурманска №115</a:t>
            </a:r>
          </a:p>
          <a:p>
            <a:pPr algn="r" eaLnBrk="1" hangingPunct="1">
              <a:defRPr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Фишова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С.В.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844675"/>
            <a:ext cx="6985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Мастер-класс по </a:t>
            </a:r>
            <a:r>
              <a:rPr lang="ru-RU" sz="4000" b="1" dirty="0" err="1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изодеятельности</a:t>
            </a:r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Аппликация «Цветные ладошки»</a:t>
            </a:r>
            <a:r>
              <a:rPr lang="ru-RU" sz="4000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2"/>
                </a:solidFill>
              </a:rPr>
              <a:t>А еще из «ладошек мы сделали вот такие замечательные </a:t>
            </a:r>
            <a:r>
              <a:rPr lang="ru-RU" sz="2800" smtClean="0">
                <a:solidFill>
                  <a:schemeClr val="tx2"/>
                </a:solidFill>
                <a:latin typeface="Arial" charset="0"/>
              </a:rPr>
              <a:t>работы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916113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052513"/>
            <a:ext cx="3394075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052513"/>
            <a:ext cx="3394075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908050"/>
            <a:ext cx="603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72548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215968"/>
                </a:solidFill>
              </a:rPr>
              <a:t>Аппликации из обрисованных ладошек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25538"/>
            <a:ext cx="7272338" cy="48244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941888"/>
            <a:ext cx="8229600" cy="9207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B050"/>
                </a:solidFill>
              </a:rPr>
              <a:t>Для работы нам потребуется: ватман, цветная бумага, краски акварель, кисти, простой карандаш, ножницы, клей.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6713" y="260350"/>
            <a:ext cx="603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288" y="4868863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7030A0"/>
                </a:solidFill>
              </a:rPr>
              <a:t>Обводим руку карандашом и вырезаем ножницами по контуру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4038600" cy="30289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0113" y="1557338"/>
            <a:ext cx="4038600" cy="3028950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643438" y="404813"/>
            <a:ext cx="410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1525" y="590550"/>
            <a:ext cx="26654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5157788"/>
            <a:ext cx="8229600" cy="7254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6600FF"/>
                </a:solidFill>
              </a:rPr>
              <a:t>Делаем основу нашей картины: на ватмане краской акварель делаем фон голубого цвета, снизу приклеиваем «ладошки»-камыш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125538"/>
            <a:ext cx="5400675" cy="3733800"/>
          </a:xfrm>
        </p:spPr>
      </p:pic>
      <p:sp>
        <p:nvSpPr>
          <p:cNvPr id="3" name="TextBox 2"/>
          <p:cNvSpPr txBox="1"/>
          <p:nvPr/>
        </p:nvSpPr>
        <p:spPr>
          <a:xfrm>
            <a:off x="3419475" y="188913"/>
            <a:ext cx="21605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157788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B0F0"/>
                </a:solidFill>
              </a:rPr>
              <a:t>Вырезаем основу для лебедя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908050"/>
            <a:ext cx="5400675" cy="4094163"/>
          </a:xfrm>
        </p:spPr>
      </p:pic>
      <p:sp>
        <p:nvSpPr>
          <p:cNvPr id="3" name="TextBox 2"/>
          <p:cNvSpPr txBox="1"/>
          <p:nvPr/>
        </p:nvSpPr>
        <p:spPr>
          <a:xfrm>
            <a:off x="3563938" y="157163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24400"/>
            <a:ext cx="8229600" cy="7254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66"/>
                </a:solidFill>
              </a:rPr>
              <a:t>Приклеиваем «ладошки» к основе лебедя, компонуем и делаем из «ладошек» водяные лилии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412875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4038600" cy="3028950"/>
          </a:xfrm>
        </p:spPr>
      </p:pic>
      <p:sp>
        <p:nvSpPr>
          <p:cNvPr id="3" name="TextBox 2"/>
          <p:cNvSpPr txBox="1"/>
          <p:nvPr/>
        </p:nvSpPr>
        <p:spPr>
          <a:xfrm>
            <a:off x="3492500" y="260350"/>
            <a:ext cx="2447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563" y="4797425"/>
            <a:ext cx="8229600" cy="72548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8000"/>
                </a:solidFill>
              </a:rPr>
              <a:t>На основу нашей картины наклеиваем лебедя и водяные лилии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484313"/>
            <a:ext cx="4038600" cy="3028950"/>
          </a:xfrm>
        </p:spPr>
      </p:pic>
      <p:sp>
        <p:nvSpPr>
          <p:cNvPr id="2" name="TextBox 1"/>
          <p:cNvSpPr txBox="1"/>
          <p:nvPr/>
        </p:nvSpPr>
        <p:spPr>
          <a:xfrm>
            <a:off x="3506788" y="404813"/>
            <a:ext cx="20875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Шаг №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941888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70C0"/>
                </a:solidFill>
              </a:rPr>
              <a:t>Такая картина у нас получилась.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6713" y="260350"/>
            <a:ext cx="6035675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80_0u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129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80_0uT</vt:lpstr>
      <vt:lpstr>Мастер-класс по изодеятельности  Аппликация «Цветные ладошки» </vt:lpstr>
      <vt:lpstr>Аппликации из обрисованных ладошек</vt:lpstr>
      <vt:lpstr>Для работы нам потребуется: ватман, цветная бумага, краски акварель, кисти, простой карандаш, ножницы, клей.</vt:lpstr>
      <vt:lpstr>Обводим руку карандашом и вырезаем ножницами по контуру</vt:lpstr>
      <vt:lpstr>Делаем основу нашей картины: на ватмане краской акварель делаем фон голубого цвета, снизу приклеиваем «ладошки»-камыш</vt:lpstr>
      <vt:lpstr>Вырезаем основу для лебедя</vt:lpstr>
      <vt:lpstr>Приклеиваем «ладошки» к основе лебедя, компонуем и делаем из «ладошек» водяные лилии</vt:lpstr>
      <vt:lpstr>На основу нашей картины наклеиваем лебедя и водяные лилии</vt:lpstr>
      <vt:lpstr>Такая картина у нас получилась.</vt:lpstr>
      <vt:lpstr>А еще из «ладошек мы сделали вот такие замечательные работы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художественному творчеству</dc:title>
  <dc:creator>Оксана</dc:creator>
  <cp:lastModifiedBy>Пингвин</cp:lastModifiedBy>
  <cp:revision>37</cp:revision>
  <dcterms:created xsi:type="dcterms:W3CDTF">2013-03-02T09:58:19Z</dcterms:created>
  <dcterms:modified xsi:type="dcterms:W3CDTF">2018-12-03T11:34:53Z</dcterms:modified>
</cp:coreProperties>
</file>